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7" r:id="rId3"/>
    <p:sldMasterId id="2147483780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0F136-DFA7-4361-8F45-ED0FBD2D52A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34698-D6E5-4638-9988-6A889C90E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6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34698-D6E5-4638-9988-6A889C90ED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8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75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43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637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052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87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977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44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778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924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37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3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62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91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1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173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282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085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0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82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38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1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989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29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9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728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570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917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8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99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46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07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18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15725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B6547-2A22-DE9B-D76B-8BC9967D2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9224" y="813816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95928"/>
            <a:ext cx="3127248" cy="2093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69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52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41599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54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079853"/>
            <a:ext cx="7478990" cy="143194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24F891E-404B-F131-1FD2-DA525452053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208" y="5730242"/>
            <a:ext cx="2336800" cy="355600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 baseline="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B4524D4-F713-E563-D1A7-3E1DE52F19AE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-575" y="6309358"/>
            <a:ext cx="2426216" cy="548642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1C6B34C-C370-8252-62D0-6F16022CD408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-713064" y="2730369"/>
            <a:ext cx="1947336" cy="521208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DD46D46B-5E31-55A0-FC35-87A4FB3A17E5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7062788" y="1728788"/>
            <a:ext cx="6858000" cy="3400424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F28BAF-E9F6-4963-C7E4-8992695668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22060AA-B148-12C6-E41B-250BD1D30C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8551D27-1EFF-B9D0-5995-4DD0450BB7DC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06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54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7" y="4617138"/>
            <a:ext cx="7835927" cy="131376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866237-3EC3-0269-92E0-80E4D6E11C9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7225" y="6076543"/>
            <a:ext cx="2155825" cy="305614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97D63AA-10AF-817C-3FA8-C3C3CD7F0F84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-664664" y="3164196"/>
            <a:ext cx="1947336" cy="618008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0785FC4-EF47-6A5D-4541-E3290578319B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1947336" cy="618008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0429B91-8BA2-60E1-F6A1-5A2359A9BA50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8791576" y="0"/>
            <a:ext cx="3400423" cy="6858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161778-1D47-03FB-2618-74C2B6261B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B1058D4-5B1B-F17E-835A-97462D0DF2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10C1ED-0F4E-7284-E1D0-5D5DCFA95E9D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6913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34579FB-0535-0E7B-EA0D-AE079FAFEE72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4627037" y="-706963"/>
            <a:ext cx="2937934" cy="12191992"/>
          </a:xfrm>
          <a:custGeom>
            <a:avLst/>
            <a:gdLst>
              <a:gd name="connsiteX0" fmla="*/ 2937934 w 2937934"/>
              <a:gd name="connsiteY0" fmla="*/ 0 h 12191992"/>
              <a:gd name="connsiteX1" fmla="*/ 2937934 w 2937934"/>
              <a:gd name="connsiteY1" fmla="*/ 12191992 h 12191992"/>
              <a:gd name="connsiteX2" fmla="*/ 0 w 2937934"/>
              <a:gd name="connsiteY2" fmla="*/ 12191992 h 12191992"/>
              <a:gd name="connsiteX3" fmla="*/ 0 w 2937934"/>
              <a:gd name="connsiteY3" fmla="*/ 0 h 1219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934" h="12191992">
                <a:moveTo>
                  <a:pt x="2937934" y="0"/>
                </a:moveTo>
                <a:lnTo>
                  <a:pt x="2937934" y="12191992"/>
                </a:lnTo>
                <a:lnTo>
                  <a:pt x="0" y="121919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 u="sn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140495"/>
            <a:ext cx="8229600" cy="2621154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z="54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039647"/>
            <a:ext cx="8229600" cy="1414091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A1B559-C04E-A343-2813-FE2DB1923D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47105" y="5587422"/>
            <a:ext cx="3097790" cy="426362"/>
          </a:xfrm>
        </p:spPr>
        <p:txBody>
          <a:bodyPr lIns="0" tIns="0" rIns="0" bIns="0"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A2608-63F3-731E-0A43-0E240CF5A8CC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472000" y="3920066"/>
            <a:ext cx="7200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3CE49A-81F4-962F-8DCE-0F4B9D705852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472000" y="3200066"/>
            <a:ext cx="72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5E175-A34B-F1FE-C21F-0191BB1621CC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449552"/>
            <a:ext cx="782320" cy="200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B8042-5E77-A1E9-101E-5D1311F9F2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161E-DF2B-A395-AB41-52FF8492D8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83ED-35CC-1B95-31BE-C835B41D6161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762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955E0A3A-BD31-2674-02EE-D5CC54C0DE61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3428999"/>
            <a:ext cx="12192000" cy="1970618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3774116"/>
            <a:ext cx="11460480" cy="1590543"/>
          </a:xfrm>
        </p:spPr>
        <p:txBody>
          <a:bodyPr lIns="0" tIns="0" rIns="0" bIns="0" anchor="t">
            <a:normAutofit/>
          </a:bodyPr>
          <a:lstStyle>
            <a:lvl1pPr algn="l">
              <a:defRPr sz="54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563401"/>
            <a:ext cx="11460480" cy="756965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1794CE9-E819-5EF2-87AA-CD888A593FE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279019" y="6400800"/>
            <a:ext cx="2743200" cy="393700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5" name="Picture Placeholder 14" descr="One tall building modern style black and white.">
            <a:extLst>
              <a:ext uri="{FF2B5EF4-FFF2-40B4-BE49-F238E27FC236}">
                <a16:creationId xmlns:a16="http://schemas.microsoft.com/office/drawing/2014/main" id="{6E7C4A80-E63C-3031-27DB-BBE012F410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"/>
            <a:ext cx="12192000" cy="3687377"/>
          </a:xfrm>
          <a:custGeom>
            <a:avLst/>
            <a:gdLst>
              <a:gd name="connsiteX0" fmla="*/ 0 w 12192000"/>
              <a:gd name="connsiteY0" fmla="*/ 0 h 3687377"/>
              <a:gd name="connsiteX1" fmla="*/ 12192000 w 12192000"/>
              <a:gd name="connsiteY1" fmla="*/ 0 h 3687377"/>
              <a:gd name="connsiteX2" fmla="*/ 12192000 w 12192000"/>
              <a:gd name="connsiteY2" fmla="*/ 444499 h 3687377"/>
              <a:gd name="connsiteX3" fmla="*/ 11425238 w 12192000"/>
              <a:gd name="connsiteY3" fmla="*/ 444499 h 3687377"/>
              <a:gd name="connsiteX4" fmla="*/ 11425238 w 12192000"/>
              <a:gd name="connsiteY4" fmla="*/ 2391835 h 3687377"/>
              <a:gd name="connsiteX5" fmla="*/ 12192000 w 12192000"/>
              <a:gd name="connsiteY5" fmla="*/ 2391835 h 3687377"/>
              <a:gd name="connsiteX6" fmla="*/ 12192000 w 12192000"/>
              <a:gd name="connsiteY6" fmla="*/ 3687377 h 3687377"/>
              <a:gd name="connsiteX7" fmla="*/ 2426216 w 12192000"/>
              <a:gd name="connsiteY7" fmla="*/ 3687377 h 3687377"/>
              <a:gd name="connsiteX8" fmla="*/ 2426216 w 12192000"/>
              <a:gd name="connsiteY8" fmla="*/ 2963477 h 3687377"/>
              <a:gd name="connsiteX9" fmla="*/ 0 w 12192000"/>
              <a:gd name="connsiteY9" fmla="*/ 2963477 h 36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87377">
                <a:moveTo>
                  <a:pt x="0" y="0"/>
                </a:moveTo>
                <a:lnTo>
                  <a:pt x="12192000" y="0"/>
                </a:lnTo>
                <a:lnTo>
                  <a:pt x="12192000" y="444499"/>
                </a:lnTo>
                <a:lnTo>
                  <a:pt x="11425238" y="444499"/>
                </a:lnTo>
                <a:lnTo>
                  <a:pt x="11425238" y="2391835"/>
                </a:lnTo>
                <a:lnTo>
                  <a:pt x="12192000" y="2391835"/>
                </a:lnTo>
                <a:lnTo>
                  <a:pt x="12192000" y="3687377"/>
                </a:lnTo>
                <a:lnTo>
                  <a:pt x="2426216" y="3687377"/>
                </a:lnTo>
                <a:lnTo>
                  <a:pt x="2426216" y="2963477"/>
                </a:lnTo>
                <a:lnTo>
                  <a:pt x="0" y="296347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264F984E-6A1B-A033-4FBC-3158758B9A20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2963479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038D67BC-3BCF-76A8-9BF0-60648407292D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798455" y="1014376"/>
            <a:ext cx="2020327" cy="766762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C312-642F-DE98-976D-2DBE2EAC42E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AEAA7-DE9F-17B8-3F1D-002EC04537B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17B79-A16A-9D34-8092-50AE53A616D3}"/>
              </a:ext>
            </a:extLst>
          </p:cNvPr>
          <p:cNvSpPr>
            <a:spLocks noGrp="1"/>
          </p:cNvSpPr>
          <p:nvPr>
            <p:ph type="sldNum" sz="half" idx="2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898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6624185-F7D1-FA60-1A95-7A114118DB86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3873559" y="1"/>
            <a:ext cx="8318441" cy="402844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658" y="285071"/>
            <a:ext cx="6470926" cy="3606209"/>
          </a:xfrm>
        </p:spPr>
        <p:txBody>
          <a:bodyPr lIns="0" tIns="0" rIns="0" bIns="0" anchor="b">
            <a:no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658" y="4226560"/>
            <a:ext cx="6470926" cy="149352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Picture Placeholder 19" descr="One tall building modern style black and white.">
            <a:extLst>
              <a:ext uri="{FF2B5EF4-FFF2-40B4-BE49-F238E27FC236}">
                <a16:creationId xmlns:a16="http://schemas.microsoft.com/office/drawing/2014/main" id="{B5F970DC-4D95-E856-C011-166EE410B02B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"/>
            <a:ext cx="4671295" cy="6857999"/>
          </a:xfrm>
          <a:custGeom>
            <a:avLst/>
            <a:gdLst>
              <a:gd name="connsiteX0" fmla="*/ 0 w 4671295"/>
              <a:gd name="connsiteY0" fmla="*/ 6134100 h 6857999"/>
              <a:gd name="connsiteX1" fmla="*/ 574 w 4671295"/>
              <a:gd name="connsiteY1" fmla="*/ 6134100 h 6857999"/>
              <a:gd name="connsiteX2" fmla="*/ 574 w 4671295"/>
              <a:gd name="connsiteY2" fmla="*/ 6857999 h 6857999"/>
              <a:gd name="connsiteX3" fmla="*/ 0 w 4671295"/>
              <a:gd name="connsiteY3" fmla="*/ 6857999 h 6857999"/>
              <a:gd name="connsiteX4" fmla="*/ 575 w 4671295"/>
              <a:gd name="connsiteY4" fmla="*/ 1729318 h 6857999"/>
              <a:gd name="connsiteX5" fmla="*/ 575 w 4671295"/>
              <a:gd name="connsiteY5" fmla="*/ 3676654 h 6857999"/>
              <a:gd name="connsiteX6" fmla="*/ 767337 w 4671295"/>
              <a:gd name="connsiteY6" fmla="*/ 3676654 h 6857999"/>
              <a:gd name="connsiteX7" fmla="*/ 767337 w 4671295"/>
              <a:gd name="connsiteY7" fmla="*/ 1729318 h 6857999"/>
              <a:gd name="connsiteX8" fmla="*/ 574 w 4671295"/>
              <a:gd name="connsiteY8" fmla="*/ 0 h 6857999"/>
              <a:gd name="connsiteX9" fmla="*/ 4671295 w 4671295"/>
              <a:gd name="connsiteY9" fmla="*/ 0 h 6857999"/>
              <a:gd name="connsiteX10" fmla="*/ 4671295 w 4671295"/>
              <a:gd name="connsiteY10" fmla="*/ 6857999 h 6857999"/>
              <a:gd name="connsiteX11" fmla="*/ 2426216 w 4671295"/>
              <a:gd name="connsiteY11" fmla="*/ 6857999 h 6857999"/>
              <a:gd name="connsiteX12" fmla="*/ 2426216 w 4671295"/>
              <a:gd name="connsiteY12" fmla="*/ 6134100 h 6857999"/>
              <a:gd name="connsiteX13" fmla="*/ 574 w 4671295"/>
              <a:gd name="connsiteY13" fmla="*/ 61341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1295" h="6857999">
                <a:moveTo>
                  <a:pt x="0" y="6134100"/>
                </a:moveTo>
                <a:lnTo>
                  <a:pt x="574" y="6134100"/>
                </a:lnTo>
                <a:lnTo>
                  <a:pt x="574" y="6857999"/>
                </a:lnTo>
                <a:lnTo>
                  <a:pt x="0" y="6857999"/>
                </a:lnTo>
                <a:close/>
                <a:moveTo>
                  <a:pt x="575" y="1729318"/>
                </a:moveTo>
                <a:lnTo>
                  <a:pt x="575" y="3676654"/>
                </a:lnTo>
                <a:lnTo>
                  <a:pt x="767337" y="3676654"/>
                </a:lnTo>
                <a:lnTo>
                  <a:pt x="767337" y="1729318"/>
                </a:lnTo>
                <a:close/>
                <a:moveTo>
                  <a:pt x="574" y="0"/>
                </a:moveTo>
                <a:lnTo>
                  <a:pt x="4671295" y="0"/>
                </a:lnTo>
                <a:lnTo>
                  <a:pt x="4671295" y="6857999"/>
                </a:lnTo>
                <a:lnTo>
                  <a:pt x="2426216" y="6857999"/>
                </a:lnTo>
                <a:lnTo>
                  <a:pt x="2426216" y="6134100"/>
                </a:lnTo>
                <a:lnTo>
                  <a:pt x="574" y="613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0ED42D-2092-EE19-1040-6CA890C1AA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9658" y="6089333"/>
            <a:ext cx="2116137" cy="292994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altLang="zh-CN"/>
              <a:t>Presenter Name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E11187-86CB-6B4B-4F55-B8E4A09946F8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845820" y="5270500"/>
            <a:ext cx="741680" cy="2433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C8F2F8-2E90-744F-370E-A1F3349F998B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1706880"/>
            <a:ext cx="782320" cy="200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18F5-6938-C956-A700-3FB7BD456C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0C64-77F2-ABAA-2AE0-EAC05A006C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ABAF6-FA89-36E3-9418-68410C90775E}"/>
              </a:ext>
            </a:extLst>
          </p:cNvPr>
          <p:cNvSpPr>
            <a:spLocks noGrp="1"/>
          </p:cNvSpPr>
          <p:nvPr>
            <p:ph type="sldNum" sz="half" idx="20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9103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80DD8D16-D0C7-F3D2-48A8-A579B2B2891D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318441" cy="4025314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285071"/>
            <a:ext cx="6841490" cy="3606209"/>
          </a:xfrm>
        </p:spPr>
        <p:txBody>
          <a:bodyPr lIns="0" tIns="0" rIns="0" bIns="0" anchor="b">
            <a:no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226560"/>
            <a:ext cx="6841490" cy="148209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6033C09-8FAE-F082-7CC9-7A1AC41094D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5760" y="5990748"/>
            <a:ext cx="2574925" cy="251143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" name="Picture Placeholder 19" descr="One tall building modern style black and white.">
            <a:extLst>
              <a:ext uri="{FF2B5EF4-FFF2-40B4-BE49-F238E27FC236}">
                <a16:creationId xmlns:a16="http://schemas.microsoft.com/office/drawing/2014/main" id="{F7F5830D-261D-69B1-C97B-FDEBA7981C10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7520705" y="2"/>
            <a:ext cx="4671295" cy="6857999"/>
          </a:xfrm>
          <a:custGeom>
            <a:avLst/>
            <a:gdLst>
              <a:gd name="connsiteX0" fmla="*/ 0 w 4671295"/>
              <a:gd name="connsiteY0" fmla="*/ 6134100 h 6857999"/>
              <a:gd name="connsiteX1" fmla="*/ 574 w 4671295"/>
              <a:gd name="connsiteY1" fmla="*/ 6134100 h 6857999"/>
              <a:gd name="connsiteX2" fmla="*/ 574 w 4671295"/>
              <a:gd name="connsiteY2" fmla="*/ 6857999 h 6857999"/>
              <a:gd name="connsiteX3" fmla="*/ 0 w 4671295"/>
              <a:gd name="connsiteY3" fmla="*/ 6857999 h 6857999"/>
              <a:gd name="connsiteX4" fmla="*/ 575 w 4671295"/>
              <a:gd name="connsiteY4" fmla="*/ 1729318 h 6857999"/>
              <a:gd name="connsiteX5" fmla="*/ 575 w 4671295"/>
              <a:gd name="connsiteY5" fmla="*/ 3676654 h 6857999"/>
              <a:gd name="connsiteX6" fmla="*/ 767337 w 4671295"/>
              <a:gd name="connsiteY6" fmla="*/ 3676654 h 6857999"/>
              <a:gd name="connsiteX7" fmla="*/ 767337 w 4671295"/>
              <a:gd name="connsiteY7" fmla="*/ 1729318 h 6857999"/>
              <a:gd name="connsiteX8" fmla="*/ 574 w 4671295"/>
              <a:gd name="connsiteY8" fmla="*/ 0 h 6857999"/>
              <a:gd name="connsiteX9" fmla="*/ 4671295 w 4671295"/>
              <a:gd name="connsiteY9" fmla="*/ 0 h 6857999"/>
              <a:gd name="connsiteX10" fmla="*/ 4671295 w 4671295"/>
              <a:gd name="connsiteY10" fmla="*/ 6857999 h 6857999"/>
              <a:gd name="connsiteX11" fmla="*/ 2426216 w 4671295"/>
              <a:gd name="connsiteY11" fmla="*/ 6857999 h 6857999"/>
              <a:gd name="connsiteX12" fmla="*/ 2426216 w 4671295"/>
              <a:gd name="connsiteY12" fmla="*/ 6134100 h 6857999"/>
              <a:gd name="connsiteX13" fmla="*/ 574 w 4671295"/>
              <a:gd name="connsiteY13" fmla="*/ 61341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1295" h="6857999">
                <a:moveTo>
                  <a:pt x="0" y="6134100"/>
                </a:moveTo>
                <a:lnTo>
                  <a:pt x="574" y="6134100"/>
                </a:lnTo>
                <a:lnTo>
                  <a:pt x="574" y="6857999"/>
                </a:lnTo>
                <a:lnTo>
                  <a:pt x="0" y="6857999"/>
                </a:lnTo>
                <a:close/>
                <a:moveTo>
                  <a:pt x="575" y="1729318"/>
                </a:moveTo>
                <a:lnTo>
                  <a:pt x="575" y="3676654"/>
                </a:lnTo>
                <a:lnTo>
                  <a:pt x="767337" y="3676654"/>
                </a:lnTo>
                <a:lnTo>
                  <a:pt x="767337" y="1729318"/>
                </a:lnTo>
                <a:close/>
                <a:moveTo>
                  <a:pt x="574" y="0"/>
                </a:moveTo>
                <a:lnTo>
                  <a:pt x="4671295" y="0"/>
                </a:lnTo>
                <a:lnTo>
                  <a:pt x="4671295" y="6857999"/>
                </a:lnTo>
                <a:lnTo>
                  <a:pt x="2426216" y="6857999"/>
                </a:lnTo>
                <a:lnTo>
                  <a:pt x="2426216" y="6134100"/>
                </a:lnTo>
                <a:lnTo>
                  <a:pt x="574" y="61341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58F6DB-3386-E235-75C0-20558DA7F9A7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604500" y="5270500"/>
            <a:ext cx="741680" cy="2433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F2573-CDFF-C67F-9717-D82E10440974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409680" y="1706880"/>
            <a:ext cx="782320" cy="200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30A6E7F-019D-AAF3-66DD-164C8903B37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8BF79F-F386-2FE8-A63D-939B3DBAE8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F997D7-33AE-2BAA-B4B7-6740782D11B1}"/>
              </a:ext>
            </a:extLst>
          </p:cNvPr>
          <p:cNvSpPr>
            <a:spLocks noGrp="1"/>
          </p:cNvSpPr>
          <p:nvPr>
            <p:ph type="sldNum" sz="half" idx="21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527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, 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105B0D-67F2-9812-52C4-70EF88F9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436418"/>
            <a:ext cx="5896338" cy="4512397"/>
          </a:xfrm>
        </p:spPr>
        <p:txBody>
          <a:bodyPr lIns="0" tIns="0" rIns="0" bIns="0">
            <a:noAutofit/>
          </a:bodyPr>
          <a:lstStyle>
            <a:lvl1pPr>
              <a:defRPr sz="6000" b="0" baseline="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14507-3B87-3C37-7F16-5679671A06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" y="5152864"/>
            <a:ext cx="5889827" cy="12687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</a:t>
            </a:r>
            <a:r>
              <a:rPr lang="zh-CN" altLang="en-US"/>
              <a:t> </a:t>
            </a:r>
            <a:r>
              <a:rPr lang="en-US" altLang="zh-CN"/>
              <a:t>to edit Master subtitle style</a:t>
            </a:r>
            <a:endParaRPr lang="zh-CN" altLang="en-US"/>
          </a:p>
        </p:txBody>
      </p:sp>
      <p:sp>
        <p:nvSpPr>
          <p:cNvPr id="7" name="Picture Placeholder 6" descr="Closeup on person wearing glasses.">
            <a:extLst>
              <a:ext uri="{FF2B5EF4-FFF2-40B4-BE49-F238E27FC236}">
                <a16:creationId xmlns:a16="http://schemas.microsoft.com/office/drawing/2014/main" id="{0C52EA65-FC43-25C0-960D-AB8027D2420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83862" y="669510"/>
            <a:ext cx="3902491" cy="3902491"/>
          </a:xfrm>
          <a:custGeom>
            <a:avLst/>
            <a:gdLst>
              <a:gd name="connsiteX0" fmla="*/ 1951245 w 3902491"/>
              <a:gd name="connsiteY0" fmla="*/ 0 h 3902491"/>
              <a:gd name="connsiteX1" fmla="*/ 3902491 w 3902491"/>
              <a:gd name="connsiteY1" fmla="*/ 1951246 h 3902491"/>
              <a:gd name="connsiteX2" fmla="*/ 1951246 w 3902491"/>
              <a:gd name="connsiteY2" fmla="*/ 3902491 h 3902491"/>
              <a:gd name="connsiteX3" fmla="*/ 1951245 w 3902491"/>
              <a:gd name="connsiteY3" fmla="*/ 3902491 h 3902491"/>
              <a:gd name="connsiteX4" fmla="*/ 0 w 3902491"/>
              <a:gd name="connsiteY4" fmla="*/ 1951246 h 390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491" h="3902491">
                <a:moveTo>
                  <a:pt x="1951245" y="0"/>
                </a:moveTo>
                <a:lnTo>
                  <a:pt x="3902491" y="1951246"/>
                </a:lnTo>
                <a:lnTo>
                  <a:pt x="1951246" y="3902491"/>
                </a:lnTo>
                <a:lnTo>
                  <a:pt x="1951245" y="3902491"/>
                </a:lnTo>
                <a:lnTo>
                  <a:pt x="0" y="195124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Picture Placeholder 12" descr="One person clapping and smiling.">
            <a:extLst>
              <a:ext uri="{FF2B5EF4-FFF2-40B4-BE49-F238E27FC236}">
                <a16:creationId xmlns:a16="http://schemas.microsoft.com/office/drawing/2014/main" id="{60D97465-0A08-3AAC-3DDD-E6A85BBB657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2312" y="2833425"/>
            <a:ext cx="3139688" cy="3872174"/>
          </a:xfrm>
          <a:custGeom>
            <a:avLst/>
            <a:gdLst>
              <a:gd name="connsiteX0" fmla="*/ 1948799 w 3139688"/>
              <a:gd name="connsiteY0" fmla="*/ 0 h 3872174"/>
              <a:gd name="connsiteX1" fmla="*/ 3139688 w 3139688"/>
              <a:gd name="connsiteY1" fmla="*/ 1190889 h 3872174"/>
              <a:gd name="connsiteX2" fmla="*/ 3139688 w 3139688"/>
              <a:gd name="connsiteY2" fmla="*/ 2706710 h 3872174"/>
              <a:gd name="connsiteX3" fmla="*/ 1974223 w 3139688"/>
              <a:gd name="connsiteY3" fmla="*/ 3872174 h 3872174"/>
              <a:gd name="connsiteX4" fmla="*/ 1923375 w 3139688"/>
              <a:gd name="connsiteY4" fmla="*/ 3872174 h 3872174"/>
              <a:gd name="connsiteX5" fmla="*/ 0 w 3139688"/>
              <a:gd name="connsiteY5" fmla="*/ 1948799 h 387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9688" h="3872174">
                <a:moveTo>
                  <a:pt x="1948799" y="0"/>
                </a:moveTo>
                <a:lnTo>
                  <a:pt x="3139688" y="1190889"/>
                </a:lnTo>
                <a:lnTo>
                  <a:pt x="3139688" y="2706710"/>
                </a:lnTo>
                <a:lnTo>
                  <a:pt x="1974223" y="3872174"/>
                </a:lnTo>
                <a:lnTo>
                  <a:pt x="1923375" y="3872174"/>
                </a:lnTo>
                <a:lnTo>
                  <a:pt x="0" y="19487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BD3FE9-403D-4D43-E51A-2A3EE4F1393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8616950" y="0"/>
            <a:ext cx="3575051" cy="3612361"/>
          </a:xfrm>
          <a:custGeom>
            <a:avLst/>
            <a:gdLst>
              <a:gd name="connsiteX0" fmla="*/ 0 w 2869917"/>
              <a:gd name="connsiteY0" fmla="*/ 2899868 h 2899868"/>
              <a:gd name="connsiteX1" fmla="*/ 2869917 w 2869917"/>
              <a:gd name="connsiteY1" fmla="*/ 2899868 h 2899868"/>
              <a:gd name="connsiteX2" fmla="*/ 2869917 w 2869917"/>
              <a:gd name="connsiteY2" fmla="*/ 0 h 289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9917" h="2899868">
                <a:moveTo>
                  <a:pt x="0" y="2899868"/>
                </a:moveTo>
                <a:lnTo>
                  <a:pt x="2869917" y="2899868"/>
                </a:lnTo>
                <a:lnTo>
                  <a:pt x="286991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5" name="Isosceles Triangle 3">
            <a:extLst>
              <a:ext uri="{FF2B5EF4-FFF2-40B4-BE49-F238E27FC236}">
                <a16:creationId xmlns:a16="http://schemas.microsoft.com/office/drawing/2014/main" id="{10D3FB60-F35E-34D2-31A5-29537BF7CB1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H="1">
            <a:off x="7640892" y="3816350"/>
            <a:ext cx="3040598" cy="3041650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C41857-42BF-61F4-ABBF-1DC106908D4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V="1">
            <a:off x="11297484" y="5963483"/>
            <a:ext cx="889873" cy="899160"/>
          </a:xfrm>
          <a:custGeom>
            <a:avLst/>
            <a:gdLst>
              <a:gd name="connsiteX0" fmla="*/ 0 w 2869917"/>
              <a:gd name="connsiteY0" fmla="*/ 2899868 h 2899868"/>
              <a:gd name="connsiteX1" fmla="*/ 2869917 w 2869917"/>
              <a:gd name="connsiteY1" fmla="*/ 2899868 h 2899868"/>
              <a:gd name="connsiteX2" fmla="*/ 2869917 w 2869917"/>
              <a:gd name="connsiteY2" fmla="*/ 0 h 289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9917" h="2899868">
                <a:moveTo>
                  <a:pt x="0" y="2899868"/>
                </a:moveTo>
                <a:lnTo>
                  <a:pt x="2869917" y="2899868"/>
                </a:lnTo>
                <a:lnTo>
                  <a:pt x="286991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ED29B-54CB-26C0-4359-253529495A3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C3D6A-66EC-B96A-272D-8E814CAB564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D61EB-A3CA-532A-94CE-BFB5EF2525A9}"/>
              </a:ext>
            </a:extLst>
          </p:cNvPr>
          <p:cNvSpPr>
            <a:spLocks noGrp="1"/>
          </p:cNvSpPr>
          <p:nvPr>
            <p:ph type="sldNum" sz="half" idx="2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68098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, 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138" y="359917"/>
            <a:ext cx="6242770" cy="458889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138" y="5152864"/>
            <a:ext cx="6233626" cy="126871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6" descr="Closeup on person wearing glasses.">
            <a:extLst>
              <a:ext uri="{FF2B5EF4-FFF2-40B4-BE49-F238E27FC236}">
                <a16:creationId xmlns:a16="http://schemas.microsoft.com/office/drawing/2014/main" id="{82E72972-EE2B-F497-1D5C-258895385D7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60741" y="634584"/>
            <a:ext cx="3902491" cy="3902491"/>
          </a:xfrm>
          <a:custGeom>
            <a:avLst/>
            <a:gdLst>
              <a:gd name="connsiteX0" fmla="*/ 1951245 w 3902491"/>
              <a:gd name="connsiteY0" fmla="*/ 0 h 3902491"/>
              <a:gd name="connsiteX1" fmla="*/ 3902491 w 3902491"/>
              <a:gd name="connsiteY1" fmla="*/ 1951246 h 3902491"/>
              <a:gd name="connsiteX2" fmla="*/ 1951246 w 3902491"/>
              <a:gd name="connsiteY2" fmla="*/ 3902491 h 3902491"/>
              <a:gd name="connsiteX3" fmla="*/ 1951245 w 3902491"/>
              <a:gd name="connsiteY3" fmla="*/ 3902491 h 3902491"/>
              <a:gd name="connsiteX4" fmla="*/ 0 w 3902491"/>
              <a:gd name="connsiteY4" fmla="*/ 1951246 h 3902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491" h="3902491">
                <a:moveTo>
                  <a:pt x="1951245" y="0"/>
                </a:moveTo>
                <a:lnTo>
                  <a:pt x="3902491" y="1951246"/>
                </a:lnTo>
                <a:lnTo>
                  <a:pt x="1951246" y="3902491"/>
                </a:lnTo>
                <a:lnTo>
                  <a:pt x="1951245" y="3902491"/>
                </a:lnTo>
                <a:lnTo>
                  <a:pt x="0" y="195124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Picture Placeholder 12" descr="One person clapping and smiling.">
            <a:extLst>
              <a:ext uri="{FF2B5EF4-FFF2-40B4-BE49-F238E27FC236}">
                <a16:creationId xmlns:a16="http://schemas.microsoft.com/office/drawing/2014/main" id="{B208AAAC-B842-3E72-F9B0-65241B8AEA1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0" y="2788976"/>
            <a:ext cx="3139688" cy="3872174"/>
          </a:xfrm>
          <a:custGeom>
            <a:avLst/>
            <a:gdLst>
              <a:gd name="connsiteX0" fmla="*/ 1948799 w 3139688"/>
              <a:gd name="connsiteY0" fmla="*/ 0 h 3872174"/>
              <a:gd name="connsiteX1" fmla="*/ 3139688 w 3139688"/>
              <a:gd name="connsiteY1" fmla="*/ 1190889 h 3872174"/>
              <a:gd name="connsiteX2" fmla="*/ 3139688 w 3139688"/>
              <a:gd name="connsiteY2" fmla="*/ 2706710 h 3872174"/>
              <a:gd name="connsiteX3" fmla="*/ 1974223 w 3139688"/>
              <a:gd name="connsiteY3" fmla="*/ 3872174 h 3872174"/>
              <a:gd name="connsiteX4" fmla="*/ 1923375 w 3139688"/>
              <a:gd name="connsiteY4" fmla="*/ 3872174 h 3872174"/>
              <a:gd name="connsiteX5" fmla="*/ 0 w 3139688"/>
              <a:gd name="connsiteY5" fmla="*/ 1948799 h 387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9688" h="3872174">
                <a:moveTo>
                  <a:pt x="1948799" y="0"/>
                </a:moveTo>
                <a:lnTo>
                  <a:pt x="3139688" y="1190889"/>
                </a:lnTo>
                <a:lnTo>
                  <a:pt x="3139688" y="2706710"/>
                </a:lnTo>
                <a:lnTo>
                  <a:pt x="1974223" y="3872174"/>
                </a:lnTo>
                <a:lnTo>
                  <a:pt x="1923375" y="3872174"/>
                </a:lnTo>
                <a:lnTo>
                  <a:pt x="0" y="19487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EB5B2F-8E61-F43A-1D59-1F1F0DB377A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 flipH="1" flipV="1">
            <a:off x="4644" y="5963483"/>
            <a:ext cx="889873" cy="899160"/>
          </a:xfrm>
          <a:custGeom>
            <a:avLst/>
            <a:gdLst>
              <a:gd name="connsiteX0" fmla="*/ 0 w 2869917"/>
              <a:gd name="connsiteY0" fmla="*/ 2899868 h 2899868"/>
              <a:gd name="connsiteX1" fmla="*/ 2869917 w 2869917"/>
              <a:gd name="connsiteY1" fmla="*/ 2899868 h 2899868"/>
              <a:gd name="connsiteX2" fmla="*/ 2869917 w 2869917"/>
              <a:gd name="connsiteY2" fmla="*/ 0 h 289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9917" h="2899868">
                <a:moveTo>
                  <a:pt x="0" y="2899868"/>
                </a:moveTo>
                <a:lnTo>
                  <a:pt x="2869917" y="2899868"/>
                </a:lnTo>
                <a:lnTo>
                  <a:pt x="286991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2A2476-1589-B9D9-5D0A-5553436AAA7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H="1" flipV="1">
            <a:off x="0" y="0"/>
            <a:ext cx="3575051" cy="3612361"/>
          </a:xfrm>
          <a:custGeom>
            <a:avLst/>
            <a:gdLst>
              <a:gd name="connsiteX0" fmla="*/ 0 w 2869917"/>
              <a:gd name="connsiteY0" fmla="*/ 2899868 h 2899868"/>
              <a:gd name="connsiteX1" fmla="*/ 2869917 w 2869917"/>
              <a:gd name="connsiteY1" fmla="*/ 2899868 h 2899868"/>
              <a:gd name="connsiteX2" fmla="*/ 2869917 w 2869917"/>
              <a:gd name="connsiteY2" fmla="*/ 0 h 289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9917" h="2899868">
                <a:moveTo>
                  <a:pt x="0" y="2899868"/>
                </a:moveTo>
                <a:lnTo>
                  <a:pt x="2869917" y="2899868"/>
                </a:lnTo>
                <a:lnTo>
                  <a:pt x="286991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" name="Isosceles Triangle 3">
            <a:extLst>
              <a:ext uri="{FF2B5EF4-FFF2-40B4-BE49-F238E27FC236}">
                <a16:creationId xmlns:a16="http://schemas.microsoft.com/office/drawing/2014/main" id="{964A9B18-35DE-8478-ED82-3451640D6BB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360741" y="3816350"/>
            <a:ext cx="3040598" cy="3041650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93E1B-71D7-81F6-2EA3-143FFFB55604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449580" y="6527800"/>
            <a:ext cx="2743200" cy="266700"/>
          </a:xfrm>
        </p:spPr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336AE-C792-931C-745B-768B83BAB61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3A66C-FF0F-B424-A72E-EB9BA06F2F06}"/>
              </a:ext>
            </a:extLst>
          </p:cNvPr>
          <p:cNvSpPr>
            <a:spLocks noGrp="1"/>
          </p:cNvSpPr>
          <p:nvPr>
            <p:ph type="sldNum" sz="half" idx="2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4271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7950" y="534677"/>
            <a:ext cx="6896100" cy="3884923"/>
          </a:xfrm>
        </p:spPr>
        <p:txBody>
          <a:bodyPr lIns="0" tIns="0" rIns="0" bIns="0" anchor="b">
            <a:noAutofit/>
          </a:bodyPr>
          <a:lstStyle>
            <a:lvl1pPr algn="ctr">
              <a:defRPr sz="54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7950" y="4660900"/>
            <a:ext cx="6896100" cy="131500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Isosceles Triangle 3">
            <a:extLst>
              <a:ext uri="{FF2B5EF4-FFF2-40B4-BE49-F238E27FC236}">
                <a16:creationId xmlns:a16="http://schemas.microsoft.com/office/drawing/2014/main" id="{73C6A8A3-9676-1270-FE11-AFA86441A3D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8534400" y="3199135"/>
            <a:ext cx="3657600" cy="3658865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8C2484B-7B39-764B-EB05-85CE011F8CA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 flipH="1" flipV="1">
            <a:off x="6165" y="5670366"/>
            <a:ext cx="1181469" cy="1193799"/>
          </a:xfrm>
          <a:custGeom>
            <a:avLst/>
            <a:gdLst>
              <a:gd name="connsiteX0" fmla="*/ 0 w 2869917"/>
              <a:gd name="connsiteY0" fmla="*/ 2899868 h 2899868"/>
              <a:gd name="connsiteX1" fmla="*/ 2869917 w 2869917"/>
              <a:gd name="connsiteY1" fmla="*/ 2899868 h 2899868"/>
              <a:gd name="connsiteX2" fmla="*/ 2869917 w 2869917"/>
              <a:gd name="connsiteY2" fmla="*/ 0 h 289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9917" h="2899868">
                <a:moveTo>
                  <a:pt x="0" y="2899868"/>
                </a:moveTo>
                <a:lnTo>
                  <a:pt x="2869917" y="2899868"/>
                </a:lnTo>
                <a:lnTo>
                  <a:pt x="286991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FF2AAFB-B709-A48B-6919-72E9012D871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 flipV="1">
            <a:off x="15300" y="-15304"/>
            <a:ext cx="2932731" cy="2963336"/>
          </a:xfrm>
          <a:custGeom>
            <a:avLst/>
            <a:gdLst>
              <a:gd name="connsiteX0" fmla="*/ 0 w 1577827"/>
              <a:gd name="connsiteY0" fmla="*/ 1594293 h 1594293"/>
              <a:gd name="connsiteX1" fmla="*/ 1577827 w 1577827"/>
              <a:gd name="connsiteY1" fmla="*/ 1594293 h 1594293"/>
              <a:gd name="connsiteX2" fmla="*/ 1577827 w 1577827"/>
              <a:gd name="connsiteY2" fmla="*/ 0 h 159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7827" h="1594293">
                <a:moveTo>
                  <a:pt x="0" y="1594293"/>
                </a:moveTo>
                <a:lnTo>
                  <a:pt x="1577827" y="1594293"/>
                </a:lnTo>
                <a:lnTo>
                  <a:pt x="157782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3269C-34B7-8793-B989-2AC815E5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BAD6F-AF49-D89A-DB03-EAC0CD06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02BA7-4544-93C7-B907-D369FB7AD7B9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76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7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10504000" cy="1554480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6A84503-533D-0FB4-1FFF-F99D94985FC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81113" y="2814135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7AEEA39-69B3-E8AB-1B52-DEAF566D45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81113" y="3639663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5462FFAA-616F-1112-8D93-D1429CE276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81113" y="4435367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F971441E-A861-BBA6-17CE-7CECD0DDCA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81113" y="5256629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8B493041-6741-D46B-F909-CD7C00DEAE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13666" y="2814135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0970355D-37C5-6F1A-64BF-E4B95748BB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13666" y="3639663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BEFE0484-B67E-9C46-955E-345C74277C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13666" y="4435367"/>
            <a:ext cx="4143375" cy="54184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C2017B91-2EEB-9FBA-8E16-2096C92E2D0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8623300" y="6526800"/>
            <a:ext cx="3568700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4287DD1D-8A12-5CFA-F182-60F767DC3DC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0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411429CA-5A33-DA3D-D3DB-C42D85B101E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9" name="Isosceles Triangle 3">
            <a:extLst>
              <a:ext uri="{FF2B5EF4-FFF2-40B4-BE49-F238E27FC236}">
                <a16:creationId xmlns:a16="http://schemas.microsoft.com/office/drawing/2014/main" id="{2ABE2A89-7B53-F3AA-992C-F5FDFD47CDA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823702" y="3084150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Isosceles Triangle 4">
            <a:extLst>
              <a:ext uri="{FF2B5EF4-FFF2-40B4-BE49-F238E27FC236}">
                <a16:creationId xmlns:a16="http://schemas.microsoft.com/office/drawing/2014/main" id="{DB265DE7-BDB8-455C-68D7-DD625535723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823702" y="3898663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Isosceles Triangle 5">
            <a:extLst>
              <a:ext uri="{FF2B5EF4-FFF2-40B4-BE49-F238E27FC236}">
                <a16:creationId xmlns:a16="http://schemas.microsoft.com/office/drawing/2014/main" id="{CD5BD527-816C-E329-0634-ECEF4B25EFB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823702" y="4713176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Isosceles Triangle 3">
            <a:extLst>
              <a:ext uri="{FF2B5EF4-FFF2-40B4-BE49-F238E27FC236}">
                <a16:creationId xmlns:a16="http://schemas.microsoft.com/office/drawing/2014/main" id="{3068113E-4A0A-6AB4-BD3C-E1CF8F28240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823702" y="5526970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Isosceles Triangle 6">
            <a:extLst>
              <a:ext uri="{FF2B5EF4-FFF2-40B4-BE49-F238E27FC236}">
                <a16:creationId xmlns:a16="http://schemas.microsoft.com/office/drawing/2014/main" id="{1CD9FE95-F8A6-B6DC-2180-731FDE4996E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6456152" y="3084150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15" name="Isosceles Triangle 7">
            <a:extLst>
              <a:ext uri="{FF2B5EF4-FFF2-40B4-BE49-F238E27FC236}">
                <a16:creationId xmlns:a16="http://schemas.microsoft.com/office/drawing/2014/main" id="{F7B347C0-3F8F-587A-5A99-49B8508015E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6456152" y="3898663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A37BF549-9163-2374-1589-671786ABE6F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 flipH="1">
            <a:off x="6456152" y="4713176"/>
            <a:ext cx="294319" cy="25372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F8C89-724F-1AA2-DD4D-120028E9FCF0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03CE0-A0DB-C346-564E-677B30F2592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94BF1-FB89-1D4C-1F84-13E57A1418A0}"/>
              </a:ext>
            </a:extLst>
          </p:cNvPr>
          <p:cNvSpPr>
            <a:spLocks noGrp="1"/>
          </p:cNvSpPr>
          <p:nvPr>
            <p:ph type="sldNum" sz="half" idx="3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809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10504000" cy="1554480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F9358B1-1779-1D7A-CAE5-80DDD0129030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44000" y="2576946"/>
            <a:ext cx="10504000" cy="338050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C2017B91-2EEB-9FBA-8E16-2096C92E2D0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8623300" y="6526800"/>
            <a:ext cx="3568700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4287DD1D-8A12-5CFA-F182-60F767DC3DC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0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411429CA-5A33-DA3D-D3DB-C42D85B101E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F8C89-724F-1AA2-DD4D-120028E9FCF0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03CE0-A0DB-C346-564E-677B30F2592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94BF1-FB89-1D4C-1F84-13E57A1418A0}"/>
              </a:ext>
            </a:extLst>
          </p:cNvPr>
          <p:cNvSpPr>
            <a:spLocks noGrp="1"/>
          </p:cNvSpPr>
          <p:nvPr>
            <p:ph type="sldNum" sz="half" idx="3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2199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927933"/>
            <a:ext cx="10504000" cy="1135871"/>
          </a:xfrm>
        </p:spPr>
        <p:txBody>
          <a:bodyPr lIns="0" tIns="0" rIns="0" bIns="0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D4F14BC3-176C-CDF0-C810-02FE93F4EAE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44000" y="3269675"/>
            <a:ext cx="10504000" cy="2225963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 algn="l">
              <a:buNone/>
              <a:defRPr sz="1200"/>
            </a:lvl2pPr>
            <a:lvl3pPr marL="914400" indent="0" algn="l">
              <a:buNone/>
              <a:defRPr sz="1100"/>
            </a:lvl3pPr>
            <a:lvl4pPr marL="1371600" indent="0" algn="l">
              <a:buNone/>
              <a:defRPr sz="1050"/>
            </a:lvl4pPr>
            <a:lvl5pPr marL="1828800" indent="0" algn="l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DEE9CD0-B455-1E74-A596-42C0F0DC9D6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2" y="6526800"/>
            <a:ext cx="12191999" cy="331200"/>
          </a:xfrm>
          <a:custGeom>
            <a:avLst/>
            <a:gdLst>
              <a:gd name="connsiteX0" fmla="*/ 0 w 12191999"/>
              <a:gd name="connsiteY0" fmla="*/ 0 h 331200"/>
              <a:gd name="connsiteX1" fmla="*/ 12191999 w 12191999"/>
              <a:gd name="connsiteY1" fmla="*/ 0 h 331200"/>
              <a:gd name="connsiteX2" fmla="*/ 12191999 w 12191999"/>
              <a:gd name="connsiteY2" fmla="*/ 331200 h 331200"/>
              <a:gd name="connsiteX3" fmla="*/ 0 w 12191999"/>
              <a:gd name="connsiteY3" fmla="*/ 33120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31200">
                <a:moveTo>
                  <a:pt x="0" y="0"/>
                </a:moveTo>
                <a:lnTo>
                  <a:pt x="12191999" y="0"/>
                </a:lnTo>
                <a:lnTo>
                  <a:pt x="12191999" y="331200"/>
                </a:lnTo>
                <a:lnTo>
                  <a:pt x="0" y="33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997C5841-2433-4CFD-F83F-66F81267789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005AF67-A3F8-DF0E-32A3-C7E02927F06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77A5F-52D4-84EF-29A7-B01CA17B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FE13-EE87-DB0E-8151-61B9909D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F95BB-898C-AAE1-9E7A-961BB037A01F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2603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E29EB26-1D80-20C5-521F-E816F9C9679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0968" y="2134688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0E9DDE4F-FFF8-270B-2AF8-4EC025D615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90761" y="2128094"/>
            <a:ext cx="3663194" cy="60732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B7605656-D055-D758-29DD-8EEAE0DBF8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90762" y="2832099"/>
            <a:ext cx="3663194" cy="89412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16A975E9-F3A8-3D0E-CA59-63ACCEAEB30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0968" y="398172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53901006-BB12-378A-0E11-21C57A45C8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90761" y="3830353"/>
            <a:ext cx="3663194" cy="60732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59F329F9-BEC3-EA24-8A49-5C9160DC33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290762" y="4533817"/>
            <a:ext cx="3663194" cy="89412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5B925B15-F568-36DC-22ED-211CB7AD63D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95673" y="2134688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E6FF9244-D21F-466A-AE16-1348C9E56C2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72639" y="2128094"/>
            <a:ext cx="3663194" cy="60732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id="{51DFE450-9F68-CCC7-3C92-0EEC176481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72639" y="2832099"/>
            <a:ext cx="3663194" cy="89412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DCBEA689-8F12-3902-D23F-87070631610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673" y="398172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C730C6EB-298D-AB23-9E13-FD3F3E5BD19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72639" y="3830353"/>
            <a:ext cx="3663194" cy="60732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id="{F0B296A3-8D64-798F-327D-A86480FF9B1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72639" y="4533817"/>
            <a:ext cx="3663194" cy="89412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028A1A0-2083-B54D-21DA-8A3C0A17BD2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E6104D1-FC74-C850-B56F-797E7DAD670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E9208E-6287-EB50-1A42-5A2F6EAA68D5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4913F-C760-8FE0-0D76-379AC2F0C8D4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18C8A2-ADD2-4C06-7ADC-C57099693486}"/>
              </a:ext>
            </a:extLst>
          </p:cNvPr>
          <p:cNvSpPr>
            <a:spLocks noGrp="1"/>
          </p:cNvSpPr>
          <p:nvPr>
            <p:ph type="sldNum" sz="half" idx="45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72740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C0705400-8797-96C0-007D-F6D3A9A85C5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38206" y="2065422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id="{9531C913-70DD-3215-0F30-4EC72ADAFA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8206" y="2705744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09D48B16-D0CB-3DE5-2524-73B26CFE58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38206" y="4088710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FAE2A8CB-2F17-4170-22CC-EDE7625EBC4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38206" y="4725213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6AC7076C-4899-3FD5-5BAF-D4FBDDBA1E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11651" y="2065422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id="{6E536C42-E1E8-7DD0-3D83-A2212A0E75E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11651" y="2705744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27CF429B-C32F-6A7F-DEB3-3C9A12CD2B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11651" y="4088710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56480702-AFBE-139B-E02B-E50B5F6B75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11651" y="4725213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D4888504-5BF2-3499-7E28-49F0F0ECE7E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283C4DB0-1484-674B-C4BF-ED0DEABCD89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4C1AF10-A183-01BB-6115-A12D3DDA7CB0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5107F5-0C95-C95E-3DE4-4F082C58CB0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E57D62-91BE-1391-42C8-DCAE0350D2ED}"/>
              </a:ext>
            </a:extLst>
          </p:cNvPr>
          <p:cNvSpPr>
            <a:spLocks noGrp="1"/>
          </p:cNvSpPr>
          <p:nvPr>
            <p:ph type="sldNum" sz="half" idx="38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12002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319B232D-8F6E-1282-F2BE-AC9C8976C9D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38206" y="2065422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id="{7DB1CE43-E037-6401-247E-159B332FDA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38206" y="2705744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A3416213-919E-24DE-C365-90D9085D51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38206" y="4088710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139F76CB-5B02-9D2E-B7BB-62399D7F80C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38206" y="4725213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BFC9DB09-A4A3-9B58-9355-880BA59E439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11651" y="2065422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DBC76A77-0ECD-CA22-8A1B-0ECF9125022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11651" y="2705744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F71E9DB5-D843-6B3D-3BAD-E7651125220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11651" y="4088710"/>
            <a:ext cx="3914265" cy="515847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5C248BAC-71B5-BF85-E009-33F354AFB7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11651" y="4725213"/>
            <a:ext cx="3914265" cy="1254664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22796B0F-CCA7-8447-3212-CDB33348DB9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8CB90B01-ED01-B0C9-CDE6-0C720EA5CE6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7B6323-AA62-9AB3-4E58-A7F096374EF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3EC33A8-AAF2-4445-4A95-1EC9F0A7C26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0A5821-03CF-FAB3-E0F8-31E7C6A711DC}"/>
              </a:ext>
            </a:extLst>
          </p:cNvPr>
          <p:cNvSpPr>
            <a:spLocks noGrp="1"/>
          </p:cNvSpPr>
          <p:nvPr>
            <p:ph type="sldNum" sz="half" idx="38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53732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l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4D8384FB-9607-5904-4E6F-CCB737C494A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4001" y="2064569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2A7E139E-B9AB-0392-39EE-28A09E8444C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1" y="2966508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9">
            <a:extLst>
              <a:ext uri="{FF2B5EF4-FFF2-40B4-BE49-F238E27FC236}">
                <a16:creationId xmlns:a16="http://schemas.microsoft.com/office/drawing/2014/main" id="{B0BDC9B8-24A7-44AD-8495-182E8B165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000" y="4159453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C206A83-4739-D487-A6BA-35D4426E6E0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4001" y="5061042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66359170-FD79-CAFA-9916-E21A3A92BD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06882" y="2064569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C1430FC-B6F3-9BC9-30B5-FAFD54616A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06883" y="2966508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4F44D502-6308-A795-D6C1-3DB60669026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06882" y="4159453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D1910BB6-7EA9-DDE1-58D5-0201986AB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06883" y="5061042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4B8DBED-31AE-D37E-5455-E86F35901D5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93484" y="2457906"/>
            <a:ext cx="3171870" cy="3713149"/>
          </a:xfrm>
          <a:custGeom>
            <a:avLst/>
            <a:gdLst>
              <a:gd name="connsiteX0" fmla="*/ 0 w 3171870"/>
              <a:gd name="connsiteY0" fmla="*/ 0 h 3713149"/>
              <a:gd name="connsiteX1" fmla="*/ 3171870 w 3171870"/>
              <a:gd name="connsiteY1" fmla="*/ 0 h 3713149"/>
              <a:gd name="connsiteX2" fmla="*/ 3171870 w 3171870"/>
              <a:gd name="connsiteY2" fmla="*/ 3713149 h 3713149"/>
              <a:gd name="connsiteX3" fmla="*/ 0 w 3171870"/>
              <a:gd name="connsiteY3" fmla="*/ 3713149 h 371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1870" h="3713149">
                <a:moveTo>
                  <a:pt x="0" y="0"/>
                </a:moveTo>
                <a:lnTo>
                  <a:pt x="3171870" y="0"/>
                </a:lnTo>
                <a:lnTo>
                  <a:pt x="3171870" y="3713149"/>
                </a:lnTo>
                <a:lnTo>
                  <a:pt x="0" y="37131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D8EE05DE-F7F2-F99C-AAED-46EA83619DD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6173664"/>
            <a:ext cx="844000" cy="684336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3F2A5A-610C-B2F7-6100-A84ADD610D5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2" y="0"/>
            <a:ext cx="12191999" cy="331200"/>
          </a:xfrm>
          <a:custGeom>
            <a:avLst/>
            <a:gdLst>
              <a:gd name="connsiteX0" fmla="*/ 0 w 12191999"/>
              <a:gd name="connsiteY0" fmla="*/ 0 h 331200"/>
              <a:gd name="connsiteX1" fmla="*/ 12191999 w 12191999"/>
              <a:gd name="connsiteY1" fmla="*/ 0 h 331200"/>
              <a:gd name="connsiteX2" fmla="*/ 12191999 w 12191999"/>
              <a:gd name="connsiteY2" fmla="*/ 331200 h 331200"/>
              <a:gd name="connsiteX3" fmla="*/ 0 w 12191999"/>
              <a:gd name="connsiteY3" fmla="*/ 33120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31200">
                <a:moveTo>
                  <a:pt x="0" y="0"/>
                </a:moveTo>
                <a:lnTo>
                  <a:pt x="12191999" y="0"/>
                </a:lnTo>
                <a:lnTo>
                  <a:pt x="12191999" y="331200"/>
                </a:lnTo>
                <a:lnTo>
                  <a:pt x="0" y="33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E5334CDE-7D24-0D75-BE29-F8A0AD5ABCE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3E748E-2A62-5A6A-8869-6121839191C1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CBC7B-4E6B-1FC2-2AE1-99E5AB5F300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B536-ABE4-6709-EBB8-2B1714895A77}"/>
              </a:ext>
            </a:extLst>
          </p:cNvPr>
          <p:cNvSpPr>
            <a:spLocks noGrp="1"/>
          </p:cNvSpPr>
          <p:nvPr>
            <p:ph type="sldNum" sz="half" idx="38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1744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item List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C46EA94-6AFD-72DE-4BC0-9B723FFBD8A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22334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A243729E-794B-F3FC-2EE5-6E811EB575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931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E79D7EF1-E60A-43E0-B921-D0AC0A0F2A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0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3CF7262-358F-3843-FE94-E35896348E1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017396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6A6BDC5C-C94C-D669-C0A1-8046D94C9CE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544373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EFBB2384-D5C2-76A5-54F8-D4975868185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44373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4F0AB46-B8F3-5FE8-7859-342D82B051D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723080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3FA7B3C5-2D24-52CE-FBFE-C6EAACA41E0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0057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F8BBF672-0284-927B-49F1-9241484084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50057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E473B2D-D5FC-0231-ACED-3B5D76DC20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428764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F177614F-87ED-3516-10DB-3039AA6BC77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574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9">
            <a:extLst>
              <a:ext uri="{FF2B5EF4-FFF2-40B4-BE49-F238E27FC236}">
                <a16:creationId xmlns:a16="http://schemas.microsoft.com/office/drawing/2014/main" id="{356691A8-4174-1932-EDAA-397B596ED22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55741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AC714B0-0DDB-95CC-7C6E-830ED5777AD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292000" y="595800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6D6EDCD4-6F29-8A2D-6FBA-DEC8CC671E1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36B4D5-453F-A6E6-2385-5EAAF52C7FC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F55EF6-623E-84A9-8176-644E1FF87D13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23EF00-8E89-3E0C-8654-5AFF3E936BA8}"/>
              </a:ext>
            </a:extLst>
          </p:cNvPr>
          <p:cNvSpPr>
            <a:spLocks noGrp="1"/>
          </p:cNvSpPr>
          <p:nvPr>
            <p:ph type="sldNum" sz="half" idx="51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86909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item Lists,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F414D2FC-8DED-1ACF-508C-2A0A9787B3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05952" y="2154648"/>
            <a:ext cx="3838002" cy="59498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DFE930CB-82E2-EBCE-A8BD-BDC03B8F12A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05954" y="2874105"/>
            <a:ext cx="3838000" cy="131300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45AEDC33-87C5-CE28-FB7A-01BDD70379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05954" y="4326807"/>
            <a:ext cx="3838002" cy="59498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8F56F372-7735-E287-9377-D1E529646F5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05954" y="5046264"/>
            <a:ext cx="3838000" cy="131300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id="{ABFA4713-481D-49E5-E182-F16C38EAC77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55395" y="2154648"/>
            <a:ext cx="3838002" cy="594981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99D20002-2810-EE61-409A-623B785268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855395" y="2874105"/>
            <a:ext cx="3838000" cy="131300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DD21710-02F7-733A-65EB-77E95DB1EAB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855393" y="4443647"/>
            <a:ext cx="3930649" cy="1778549"/>
          </a:xfrm>
          <a:custGeom>
            <a:avLst/>
            <a:gdLst>
              <a:gd name="connsiteX0" fmla="*/ 0 w 3930649"/>
              <a:gd name="connsiteY0" fmla="*/ 0 h 1778549"/>
              <a:gd name="connsiteX1" fmla="*/ 3930649 w 3930649"/>
              <a:gd name="connsiteY1" fmla="*/ 0 h 1778549"/>
              <a:gd name="connsiteX2" fmla="*/ 3930649 w 3930649"/>
              <a:gd name="connsiteY2" fmla="*/ 1778549 h 1778549"/>
              <a:gd name="connsiteX3" fmla="*/ 0 w 3930649"/>
              <a:gd name="connsiteY3" fmla="*/ 1778549 h 177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0649" h="1778549">
                <a:moveTo>
                  <a:pt x="0" y="0"/>
                </a:moveTo>
                <a:lnTo>
                  <a:pt x="3930649" y="0"/>
                </a:lnTo>
                <a:lnTo>
                  <a:pt x="3930649" y="1778549"/>
                </a:lnTo>
                <a:lnTo>
                  <a:pt x="0" y="1778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6D6EDCD4-6F29-8A2D-6FBA-DEC8CC671E1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5800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AC714B0-0DDB-95CC-7C6E-830ED5777AD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292000" y="0"/>
            <a:ext cx="900000" cy="900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F49EAC9-AC82-F9DD-E2C4-B40F4877BEE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3E71126-375B-BBFF-8783-D41C61864E2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1CDE54-93FD-1D9C-35AF-6DE8ED74719A}"/>
              </a:ext>
            </a:extLst>
          </p:cNvPr>
          <p:cNvSpPr>
            <a:spLocks noGrp="1"/>
          </p:cNvSpPr>
          <p:nvPr>
            <p:ph type="sldNum" sz="half" idx="40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0968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l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0CDB7728-FEF6-A8C0-F28F-5A2A5044E62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4001" y="2064569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49EE54AB-450B-722E-CF2E-43CD14D880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1" y="2966508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E63A3898-F5B7-2B81-0A78-86E32E8797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000" y="4159453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BD7576FA-6EF0-5AA4-B90A-63BF2165D96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4001" y="5061042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C323A180-A98F-AC1A-DCC2-E759F84592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06882" y="2064569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2E36B47F-54DF-FD45-C142-8BDBF1EA31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06883" y="2966508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A0B55E9E-7E9A-93B7-43B9-7B34C2532CB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06882" y="4159453"/>
            <a:ext cx="3241114" cy="776526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8E7E6D19-929F-FDF7-959E-32298D8173A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06883" y="5061042"/>
            <a:ext cx="3241113" cy="1110012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FBF3E1B-B374-E67A-B307-E7808463B1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93484" y="2457906"/>
            <a:ext cx="3171870" cy="3713149"/>
          </a:xfrm>
          <a:custGeom>
            <a:avLst/>
            <a:gdLst>
              <a:gd name="connsiteX0" fmla="*/ 0 w 3171870"/>
              <a:gd name="connsiteY0" fmla="*/ 0 h 3713149"/>
              <a:gd name="connsiteX1" fmla="*/ 3171870 w 3171870"/>
              <a:gd name="connsiteY1" fmla="*/ 0 h 3713149"/>
              <a:gd name="connsiteX2" fmla="*/ 3171870 w 3171870"/>
              <a:gd name="connsiteY2" fmla="*/ 3713149 h 3713149"/>
              <a:gd name="connsiteX3" fmla="*/ 0 w 3171870"/>
              <a:gd name="connsiteY3" fmla="*/ 3713149 h 371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1870" h="3713149">
                <a:moveTo>
                  <a:pt x="0" y="0"/>
                </a:moveTo>
                <a:lnTo>
                  <a:pt x="3171870" y="0"/>
                </a:lnTo>
                <a:lnTo>
                  <a:pt x="3171870" y="3713149"/>
                </a:lnTo>
                <a:lnTo>
                  <a:pt x="0" y="37131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6DDC3130-A3C3-7AE6-BC41-5676558A929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9B643E-CE5D-1852-BB2C-C13807CF7F5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2" y="0"/>
            <a:ext cx="12191999" cy="331200"/>
          </a:xfrm>
          <a:custGeom>
            <a:avLst/>
            <a:gdLst>
              <a:gd name="connsiteX0" fmla="*/ 0 w 12191999"/>
              <a:gd name="connsiteY0" fmla="*/ 0 h 331200"/>
              <a:gd name="connsiteX1" fmla="*/ 12191999 w 12191999"/>
              <a:gd name="connsiteY1" fmla="*/ 0 h 331200"/>
              <a:gd name="connsiteX2" fmla="*/ 12191999 w 12191999"/>
              <a:gd name="connsiteY2" fmla="*/ 331200 h 331200"/>
              <a:gd name="connsiteX3" fmla="*/ 0 w 12191999"/>
              <a:gd name="connsiteY3" fmla="*/ 33120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31200">
                <a:moveTo>
                  <a:pt x="0" y="0"/>
                </a:moveTo>
                <a:lnTo>
                  <a:pt x="12191999" y="0"/>
                </a:lnTo>
                <a:lnTo>
                  <a:pt x="12191999" y="331200"/>
                </a:lnTo>
                <a:lnTo>
                  <a:pt x="0" y="33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6C9DB915-08DF-0AC5-9A2A-F401116E05C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9D6E9F3-F603-7F3B-A0F8-9EECCC65B573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F5DB2C-485D-D8D2-8C1F-E4EA8040EE7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5A11E9E-D44F-E555-A2BB-14D6FE777822}"/>
              </a:ext>
            </a:extLst>
          </p:cNvPr>
          <p:cNvSpPr>
            <a:spLocks noGrp="1"/>
          </p:cNvSpPr>
          <p:nvPr>
            <p:ph type="sldNum" sz="half" idx="38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839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376F32-4FB3-093D-D835-4F9E3EF0295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22334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05A2EEB6-D088-5DC9-20BF-BFB26FA5A5A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931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C4EE7C5F-791A-45FB-8A87-0764EC0F7EA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0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F278EE-C4BD-3786-017F-D093EE2465E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017396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E907BA94-FBBF-0166-CAA4-81B432510C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544373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41B9B884-D83C-E348-9F47-95210A1C58E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44373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66D4AC7-BBFA-F617-DD11-9E649A10465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723080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AD702C90-A059-E7DB-144B-1C0F8614AF9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0057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9">
            <a:extLst>
              <a:ext uri="{FF2B5EF4-FFF2-40B4-BE49-F238E27FC236}">
                <a16:creationId xmlns:a16="http://schemas.microsoft.com/office/drawing/2014/main" id="{ED5D17F8-5B75-5980-3CDC-4B800A1D114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50057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520C32-89CC-39E4-5415-855B48F4B67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428764" y="2092306"/>
            <a:ext cx="1446212" cy="1446213"/>
          </a:xfrm>
          <a:custGeom>
            <a:avLst/>
            <a:gdLst>
              <a:gd name="connsiteX0" fmla="*/ 722009 w 1446212"/>
              <a:gd name="connsiteY0" fmla="*/ 0 h 1446213"/>
              <a:gd name="connsiteX1" fmla="*/ 724204 w 1446212"/>
              <a:gd name="connsiteY1" fmla="*/ 0 h 1446213"/>
              <a:gd name="connsiteX2" fmla="*/ 1446212 w 1446212"/>
              <a:gd name="connsiteY2" fmla="*/ 722008 h 1446213"/>
              <a:gd name="connsiteX3" fmla="*/ 1446212 w 1446212"/>
              <a:gd name="connsiteY3" fmla="*/ 724205 h 1446213"/>
              <a:gd name="connsiteX4" fmla="*/ 724204 w 1446212"/>
              <a:gd name="connsiteY4" fmla="*/ 1446213 h 1446213"/>
              <a:gd name="connsiteX5" fmla="*/ 722009 w 1446212"/>
              <a:gd name="connsiteY5" fmla="*/ 1446213 h 1446213"/>
              <a:gd name="connsiteX6" fmla="*/ 0 w 1446212"/>
              <a:gd name="connsiteY6" fmla="*/ 724204 h 1446213"/>
              <a:gd name="connsiteX7" fmla="*/ 0 w 1446212"/>
              <a:gd name="connsiteY7" fmla="*/ 722009 h 144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6212" h="1446213">
                <a:moveTo>
                  <a:pt x="722009" y="0"/>
                </a:moveTo>
                <a:lnTo>
                  <a:pt x="724204" y="0"/>
                </a:lnTo>
                <a:lnTo>
                  <a:pt x="1446212" y="722008"/>
                </a:lnTo>
                <a:lnTo>
                  <a:pt x="1446212" y="724205"/>
                </a:lnTo>
                <a:lnTo>
                  <a:pt x="724204" y="1446213"/>
                </a:lnTo>
                <a:lnTo>
                  <a:pt x="722009" y="1446213"/>
                </a:lnTo>
                <a:lnTo>
                  <a:pt x="0" y="724204"/>
                </a:lnTo>
                <a:lnTo>
                  <a:pt x="0" y="7220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64E5BA67-245A-910F-EAEA-9B164985426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574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51F6A6FF-8374-DF50-94EF-3C86220F103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55741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677315A8-46EF-5456-554B-CFD019DDB16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265D351-7CFF-ACCB-1499-5251773F349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C49C9E8-1A47-560D-4929-E524B64445A3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43AEA6-B1A4-1C35-904B-AE7DA7C24494}"/>
              </a:ext>
            </a:extLst>
          </p:cNvPr>
          <p:cNvSpPr>
            <a:spLocks noGrp="1"/>
          </p:cNvSpPr>
          <p:nvPr>
            <p:ph type="sldNum" sz="half" idx="51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38F4515C-99B9-2D48-1FDB-724091897AE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602255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0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4B793B-FE1B-6285-CB8E-8986809C3F4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2700000">
            <a:off x="1595440" y="2342604"/>
            <a:ext cx="9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8A8674-6A2C-78A3-885D-55C088B0698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75855" y="2555875"/>
            <a:ext cx="538162" cy="47198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baseline="0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E43A858A-91C9-3821-CE0E-B8560BABAA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931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9CAF2C49-1346-8F16-115B-B7FF24FBBC2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44000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9EF5B5-8530-E4D6-CF9A-48AD966AEC4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2700000">
            <a:off x="4290502" y="2342604"/>
            <a:ext cx="9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E3CF133-5941-82E8-E04A-DA0824EBD0E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71925" y="2555875"/>
            <a:ext cx="538162" cy="47198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45B3CBFA-E3D3-AC2E-B510-A3E509B0C78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544373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9">
            <a:extLst>
              <a:ext uri="{FF2B5EF4-FFF2-40B4-BE49-F238E27FC236}">
                <a16:creationId xmlns:a16="http://schemas.microsoft.com/office/drawing/2014/main" id="{C4A03FA8-A059-D38F-9876-666DD0ECB57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44373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baseline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CA5883-1BC2-4117-EA02-EC8AD2250CF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2700000">
            <a:off x="6996186" y="2342604"/>
            <a:ext cx="9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E026FB72-13D2-A672-8054-B2DD723FDAF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77609" y="2555875"/>
            <a:ext cx="538162" cy="47198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Text Placeholder 39">
            <a:extLst>
              <a:ext uri="{FF2B5EF4-FFF2-40B4-BE49-F238E27FC236}">
                <a16:creationId xmlns:a16="http://schemas.microsoft.com/office/drawing/2014/main" id="{7E338EE7-1C29-9EB1-7D4B-BE14FF1EF55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0057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1A88B820-9E83-5831-8899-B32462660AF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50057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94238-F4ED-1581-5C30-F99B2DD3BE6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2700000">
            <a:off x="9701870" y="2342604"/>
            <a:ext cx="9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A8172AFA-E7F1-B55A-76C1-51D31BBCF2D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83293" y="2555875"/>
            <a:ext cx="538162" cy="47198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742CB665-6EEC-FF01-F8B6-BFDD82A1C9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55741" y="3605138"/>
            <a:ext cx="2392258" cy="10999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baseline="0">
                <a:latin typeface="+mj-lt"/>
                <a:ea typeface="+mj-ea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A0C05F80-E7A7-974F-11AE-37CA12917E4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55741" y="4772803"/>
            <a:ext cx="2386947" cy="1109791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defRPr sz="1800" b="1"/>
            </a:lvl2pPr>
            <a:lvl3pPr marL="0" indent="0">
              <a:lnSpc>
                <a:spcPct val="100000"/>
              </a:lnSpc>
              <a:spcBef>
                <a:spcPts val="0"/>
              </a:spcBef>
              <a:defRPr sz="1800" b="1"/>
            </a:lvl3pPr>
            <a:lvl4pPr marL="0" indent="0">
              <a:lnSpc>
                <a:spcPct val="100000"/>
              </a:lnSpc>
              <a:spcBef>
                <a:spcPts val="0"/>
              </a:spcBef>
              <a:defRPr sz="1800" b="1"/>
            </a:lvl4pPr>
            <a:lvl5pPr marL="0" indent="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92033DA-CD7B-15DF-86F6-0E2B9CC1BDD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42BBB4F4-DBE8-A871-F021-41C278F6667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3B934A-5E56-386C-D8A1-F89B47535235}"/>
              </a:ext>
            </a:extLst>
          </p:cNvPr>
          <p:cNvSpPr>
            <a:spLocks noGrp="1"/>
          </p:cNvSpPr>
          <p:nvPr>
            <p:ph type="dt" sz="half" idx="57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1DED24-163D-B65F-BE20-40E3E89BA187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EC2C11-1B85-1A51-4D3C-613DDEF59E4C}"/>
              </a:ext>
            </a:extLst>
          </p:cNvPr>
          <p:cNvSpPr>
            <a:spLocks noGrp="1"/>
          </p:cNvSpPr>
          <p:nvPr>
            <p:ph type="sldNum" sz="half" idx="59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31260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1" y="831919"/>
            <a:ext cx="10504000" cy="528186"/>
          </a:xfrm>
        </p:spPr>
        <p:txBody>
          <a:bodyPr lIns="0" tIns="0" rIns="0" bIns="0" anchor="ctr">
            <a:no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00" y="1474839"/>
            <a:ext cx="10504000" cy="4551241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E7076EBE-8B9B-D80E-9D47-670E9B0CEEB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613410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E827913-4E68-200E-74E6-BA627AD330B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-7294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268E-5E3E-2AD7-B2AC-3E79A405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FE119-0E16-F9DF-FDDF-999CD986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75046-A216-B975-2CE2-CAC7ADC2F49E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7893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lIns="0" tIns="0" rIns="0" bIns="0" anchor="ctr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5E03-29BB-BE4A-E176-199F574D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0FA5B-BE86-69EC-2B18-32D177B8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A68EB-985E-2769-ED1E-68DF9609ABEE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70449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10504000" cy="848979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00" y="1945532"/>
            <a:ext cx="10504000" cy="408054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E4976D-B589-0C31-E7E9-4482138CF80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2" y="6526800"/>
            <a:ext cx="12191999" cy="331200"/>
          </a:xfrm>
          <a:custGeom>
            <a:avLst/>
            <a:gdLst>
              <a:gd name="connsiteX0" fmla="*/ 0 w 12191999"/>
              <a:gd name="connsiteY0" fmla="*/ 0 h 331200"/>
              <a:gd name="connsiteX1" fmla="*/ 12191999 w 12191999"/>
              <a:gd name="connsiteY1" fmla="*/ 0 h 331200"/>
              <a:gd name="connsiteX2" fmla="*/ 12191999 w 12191999"/>
              <a:gd name="connsiteY2" fmla="*/ 331200 h 331200"/>
              <a:gd name="connsiteX3" fmla="*/ 0 w 12191999"/>
              <a:gd name="connsiteY3" fmla="*/ 33120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31200">
                <a:moveTo>
                  <a:pt x="0" y="0"/>
                </a:moveTo>
                <a:lnTo>
                  <a:pt x="12191999" y="0"/>
                </a:lnTo>
                <a:lnTo>
                  <a:pt x="12191999" y="331200"/>
                </a:lnTo>
                <a:lnTo>
                  <a:pt x="0" y="33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9F5D76E-8F7F-EBB8-F6C2-59CB707B8E7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04/26/2025</a:t>
            </a:r>
            <a:fld id="{990E4242-8CA0-457D-B3B1-7D78B4164321}" type="datetime1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A527B57-46D4-DC53-E28F-8A420C84F53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</p:spTree>
    <p:extLst>
      <p:ext uri="{BB962C8B-B14F-4D97-AF65-F5344CB8AC3E}">
        <p14:creationId xmlns:p14="http://schemas.microsoft.com/office/powerpoint/2010/main" val="19820138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 lIns="0" tIns="0" rIns="0" bIns="0" anchor="ctr">
            <a:noAutofit/>
          </a:bodyPr>
          <a:lstStyle>
            <a:lvl1pPr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012AECC-AEEF-9D31-81F0-BCB9078C0AD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4960385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AA2FA1EE-FD32-9C64-3B6B-7AC3E3803C7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58BB-96CD-AE22-0752-A04D94B980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16505-EF88-827D-E3AA-E760AC687E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F268-BF9C-C514-E532-F90259E6977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4432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 lIns="0" tIns="0" rIns="0" bIns="0">
            <a:no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7C2B6F59-ED68-51DC-A79B-DBB58FF845F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12192000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25C6-AC4C-0F93-49B1-C5DA56CFE1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279C-C717-2E57-C2ED-3895123B51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D4253-87B4-E013-4CA9-52ACDA3F5117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50846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109587"/>
            <a:ext cx="4145582" cy="4638825"/>
          </a:xfrm>
        </p:spPr>
        <p:txBody>
          <a:bodyPr lIns="0" tIns="0" rIns="0" bIns="0">
            <a:no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6338" y="1110022"/>
            <a:ext cx="5681662" cy="48180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C90280B4-6872-BA31-B1E5-F2FAF9A85E7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613410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BA2446B5-DBA6-557B-92E7-CE3595DF123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0271A-D627-7A0C-1E77-FD78A6DAAD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F3BBE-43FC-FA7F-3C5B-0FB78E695A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EC3EF-BAD7-BA7C-005E-1A7A28BAB38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59807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6"/>
            <a:ext cx="4142232" cy="4940661"/>
          </a:xfrm>
        </p:spPr>
        <p:txBody>
          <a:bodyPr lIns="0" tIns="0" rIns="0" bIns="0">
            <a:no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8500" y="848720"/>
            <a:ext cx="6159500" cy="51941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6B9B460-038F-94C6-5604-883BAEC6732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0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68AEA442-11FE-1B85-7968-9FE21AEDBD2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F4D58676-1C6B-6FA9-251E-AC5FBEE2BB6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-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527641C1-A183-119C-6C5B-7AA58CE8714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-1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25243-1D75-D130-2A64-9D8D62A4DC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B224-2FF4-03EF-2985-70266625D0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CC9B9-1170-67B4-2F4C-55CFD0D4AB24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78892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94314" cy="5194161"/>
          </a:xfrm>
        </p:spPr>
        <p:txBody>
          <a:bodyPr lIns="0" tIns="0" rIns="0" bIns="0" anchor="ctr">
            <a:no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31918"/>
            <a:ext cx="6843732" cy="5194161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0B57D9C-D3CB-6F60-3C0D-F86F2CA4318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29B5B1B9-F2C2-0F1F-6AEF-2EA9DAC9174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CB0D2-1D8F-C04A-2E14-CAC12A0BB2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9D95A-623C-662D-B8D6-C1FB049050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DB802-9AEC-2C86-BFAB-9C94E5986B98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0645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241267" cy="1928214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B1ED0A0-002B-4573-E3EC-257C72B4218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7442" y="831919"/>
            <a:ext cx="3949885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1FBFB35-D32F-1F82-020A-29E90D232A9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723F0D57-3F85-E12F-FF1C-ECD9B950565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F127F55-1BB6-F04A-2011-F477F67E322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2FCA6-90E6-645C-83C5-2EA901E46D9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F45059-914B-98BC-CE32-21B994C11C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144FF3-8F41-EA3B-3334-EAA4DFDC11B2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3732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09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135624" cy="1928791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E785EFA-A20E-34BD-1F43-41D71765644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2" y="831918"/>
            <a:ext cx="4006875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7C69A9E-7322-5194-13E2-93C7D700257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AB53FE1-7680-2C8E-70CF-D674972D387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881753D4-DE4C-EA13-0F9D-BA983162613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59D4343-C33B-90EB-3F21-D8973A0B13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40BBD0-0F9D-182F-0831-B7C7987E4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CAE5C7-3235-E1AC-C62B-F1DDE914BB4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21550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135624" cy="1928791"/>
          </a:xfrm>
        </p:spPr>
        <p:txBody>
          <a:bodyPr lIns="0" tIns="0" rIns="0" bIns="0" anchor="b">
            <a:noAutofit/>
          </a:bodyPr>
          <a:lstStyle>
            <a:lvl1pPr algn="l"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2" y="831918"/>
            <a:ext cx="4006875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55EB0A70-04CD-26DE-BE20-EF655D8B75B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7E4709C2-0D04-D67A-EAD6-46FA0B3DA7A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D2170013-17CD-7570-6413-53FD1A32955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0420C-21EA-A137-94EA-7CB5AD5C28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5FC22-F2D9-EF5B-0678-3678B4A14AC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A4AF99-6BCE-53B0-C2F9-75CDEE4E2A2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5D202A1-D991-7D10-0C19-6BEEA58CEFF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3522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6104E6-797D-DE61-EBFD-7BF0502B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25622"/>
            <a:ext cx="5906997" cy="1928790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0D848ED-ED73-86A8-A1FA-AF09CBE783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44001" y="2868150"/>
            <a:ext cx="5906996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47007C7-5340-21AB-9C7D-DEAEEEC51F9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0452" y="831918"/>
            <a:ext cx="4006875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13CA70C1-F619-4E37-711E-3B0AD7A76F1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AFD330A2-1BB8-0E4E-4029-7943C275F80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2CA1D929-364A-512C-A838-1E811BAAA5D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39E46-5D7F-72A4-2992-9ED1BC2734D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1D8C09-15AC-F77D-CB44-460449C518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DACD80-A888-AB57-3EB1-6A05051158F8}"/>
              </a:ext>
            </a:extLst>
          </p:cNvPr>
          <p:cNvSpPr>
            <a:spLocks noGrp="1"/>
          </p:cNvSpPr>
          <p:nvPr>
            <p:ph type="sldNum" sz="half" idx="21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10099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6135623" cy="1922494"/>
          </a:xfrm>
        </p:spPr>
        <p:txBody>
          <a:bodyPr lIns="0" tIns="0" rIns="0" bIns="0" anchor="b">
            <a:noAutofit/>
          </a:bodyPr>
          <a:lstStyle>
            <a:lvl1pPr>
              <a:defRPr sz="36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00453" y="831918"/>
            <a:ext cx="4006874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04EB612-D143-1C59-FAC1-BE3F2604E76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2" y="6526800"/>
            <a:ext cx="12191999" cy="331200"/>
          </a:xfrm>
          <a:custGeom>
            <a:avLst/>
            <a:gdLst>
              <a:gd name="connsiteX0" fmla="*/ 0 w 12191999"/>
              <a:gd name="connsiteY0" fmla="*/ 0 h 331200"/>
              <a:gd name="connsiteX1" fmla="*/ 12191999 w 12191999"/>
              <a:gd name="connsiteY1" fmla="*/ 0 h 331200"/>
              <a:gd name="connsiteX2" fmla="*/ 12191999 w 12191999"/>
              <a:gd name="connsiteY2" fmla="*/ 331200 h 331200"/>
              <a:gd name="connsiteX3" fmla="*/ 0 w 12191999"/>
              <a:gd name="connsiteY3" fmla="*/ 33120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31200">
                <a:moveTo>
                  <a:pt x="0" y="0"/>
                </a:moveTo>
                <a:lnTo>
                  <a:pt x="12191999" y="0"/>
                </a:lnTo>
                <a:lnTo>
                  <a:pt x="12191999" y="331200"/>
                </a:lnTo>
                <a:lnTo>
                  <a:pt x="0" y="33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5478D54-1F0E-F8E7-4B93-88A2EC96AA2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90152C41-78FB-BD6F-653B-DE9008C187E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5EEFF-C284-0BE0-EEBD-B7F7F2C34F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1E30B-BC94-1D52-B8BF-39973F2E4B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942BB-555B-9390-C818-BD6DE5FAFF72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2DD0655-7FBE-20E6-B7D1-1148A340CD3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868150"/>
            <a:ext cx="6241267" cy="3157929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695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0E64AB3-51D9-9992-E51A-78ADA62E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3" y="831918"/>
            <a:ext cx="4361688" cy="1527048"/>
          </a:xfrm>
        </p:spPr>
        <p:txBody>
          <a:bodyPr lIns="0" tIns="0" rIns="0" bIns="0" anchor="b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92B4E0B-09D2-1770-AF0A-79593CF5C03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0428" y="831918"/>
            <a:ext cx="5767509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45EDBA9A-BBB2-C38B-35AA-3332717F417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613410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34B859A9-1821-2589-D888-96C351D1AE1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-7294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AB366C-F93E-3AFB-D35B-4BC82E7C6A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E31A400-7DBA-6924-5C88-174738A75FC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C60CDC-3D11-6ABE-B5A5-D820E8ED660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8BA97A0-54BE-6E1F-F43D-7D7A45D7424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4000" y="2548648"/>
            <a:ext cx="4361689" cy="3477432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6828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64" y="825622"/>
            <a:ext cx="4522936" cy="932688"/>
          </a:xfrm>
        </p:spPr>
        <p:txBody>
          <a:bodyPr lIns="0" tIns="0" rIns="0" bIns="0" anchor="b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0231" y="1970468"/>
            <a:ext cx="4512601" cy="40556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8"/>
            <a:ext cx="5648242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1CDF053D-9E1A-5ADF-E378-BC1B594D5795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613410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E3C03305-0727-063D-F65D-52727C590A2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27775" y="0"/>
            <a:ext cx="1264225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F2C52-862C-D359-D97F-E2F4BD5C67C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75291-1615-B740-A2A2-550AA0A853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A756-7B83-B6D1-BB4B-EDA9B21DA39C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94561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90" y="831919"/>
            <a:ext cx="4572000" cy="932688"/>
          </a:xfrm>
        </p:spPr>
        <p:txBody>
          <a:bodyPr lIns="0" tIns="0" rIns="0" bIns="0" anchor="b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3616" y="1892623"/>
            <a:ext cx="4572000" cy="41334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1" y="831919"/>
            <a:ext cx="543028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039F7129-301F-37A1-8705-D22FCF30EF79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498D78AA-FF02-2016-CF6A-C287F8BFBE7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731F5CAE-1167-CB4F-9EA2-587063BB884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0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C52FFC89-9C77-38D4-A1FD-0A2BAEA17C8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BB193-0784-1AD4-B27A-84ED0D44275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318F5-7A38-F682-11AA-AE09CA3B7A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A7C28-F8FB-B78B-439E-C789066057D6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30745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432" y="831918"/>
            <a:ext cx="3401568" cy="1527048"/>
          </a:xfrm>
        </p:spPr>
        <p:txBody>
          <a:bodyPr lIns="0" tIns="0" rIns="0" bIns="0" anchor="b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6432" y="2539814"/>
            <a:ext cx="3401568" cy="348626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6740144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097690AD-7FA4-0418-6C03-72D30D2EA0A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FC8158AE-2E1B-8E88-C942-74974BB4C22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5ACE21C4-AC61-BA7B-3232-A517F53A3F3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585C3-C0FA-D85B-2063-2C94D333BBD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039C9C-1C0E-8A85-3890-EF9EA31C57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E6F8DA-CA80-94AC-BE08-CBBC8037FC6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1284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01568" cy="1527048"/>
          </a:xfrm>
        </p:spPr>
        <p:txBody>
          <a:bodyPr lIns="0" tIns="0" rIns="0" bIns="0" anchor="b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000" y="2538248"/>
            <a:ext cx="3401568" cy="34878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1" y="831919"/>
            <a:ext cx="658622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93CD1190-01A7-D05B-1964-F61E740CD1C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1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4A18FB04-9E36-8821-63A6-D2D4B3017ECC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2E234B26-4369-21D0-047C-F9011FF38D2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09FD1-17D3-3619-19C3-BB912570FED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C7895-0784-619C-6257-88E7A3F26C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2DFAC-502B-774F-51F2-AFC9F18FEACA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03065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454" y="831919"/>
            <a:ext cx="3273552" cy="2035696"/>
          </a:xfrm>
        </p:spPr>
        <p:txBody>
          <a:bodyPr lIns="0" tIns="0" rIns="0" bIns="0" anchor="b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4448" y="2970092"/>
            <a:ext cx="3273552" cy="29535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6937365" cy="509168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BC616BFE-87E7-15B1-BE25-55D1A05BFFE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53E786F4-E71D-CFC6-78CC-37D06217179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7F430-E16C-DB47-2D12-A6B6A0A530F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89D42-6067-52C1-64C7-175E6BC6EB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1FAC5-DA8E-3118-188C-90203A7E238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739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8" y="4509559"/>
            <a:ext cx="4579339" cy="1516522"/>
          </a:xfrm>
        </p:spPr>
        <p:txBody>
          <a:bodyPr lIns="0" tIns="0" rIns="0" bIns="0" anchor="t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1351" y="4508939"/>
            <a:ext cx="5651393" cy="1516522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200"/>
            </a:lvl2pPr>
            <a:lvl3pPr marL="457200" indent="0">
              <a:buFont typeface="Arial" panose="020B0604020202020204" pitchFamily="34" charset="0"/>
              <a:buNone/>
              <a:defRPr sz="1100"/>
            </a:lvl3pPr>
            <a:lvl4pPr marL="685800" indent="0">
              <a:buFont typeface="Arial" panose="020B0604020202020204" pitchFamily="34" charset="0"/>
              <a:buNone/>
              <a:defRPr sz="1050"/>
            </a:lvl4pPr>
            <a:lvl5pPr marL="9144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9"/>
            <a:ext cx="10504001" cy="347206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78D5D10E-35CF-5B74-29A6-11679EB8C8F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59F69B48-F459-FF66-26A9-7EC00C9F7B4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91EAAD-5E54-2080-2B9B-B19E843B643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91084A-93AC-072A-7367-DE9AE048A7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BE4C08-656F-090F-ADE8-832DD695E70B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1248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99" y="3785800"/>
            <a:ext cx="2953618" cy="2240280"/>
          </a:xfrm>
        </p:spPr>
        <p:txBody>
          <a:bodyPr lIns="0" tIns="0" rIns="0" bIns="0" anchor="t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2910" y="3785800"/>
            <a:ext cx="7366186" cy="224028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200"/>
            </a:lvl2pPr>
            <a:lvl3pPr marL="457200" indent="0">
              <a:buFont typeface="Arial" panose="020B0604020202020204" pitchFamily="34" charset="0"/>
              <a:buNone/>
              <a:defRPr sz="1100"/>
            </a:lvl3pPr>
            <a:lvl4pPr marL="685800" indent="0">
              <a:buFont typeface="Arial" panose="020B0604020202020204" pitchFamily="34" charset="0"/>
              <a:buNone/>
              <a:defRPr sz="1050"/>
            </a:lvl4pPr>
            <a:lvl5pPr marL="9144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65938"/>
            <a:ext cx="10504001" cy="255600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A4C43E1-0073-A35D-0A04-ED32FA1BF8F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449555A3-9265-EF73-CF8C-45D64D56FFB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EBA73-01F9-86A4-00C2-B8F864FAFC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6286F-948B-A354-C39B-0CCDE3D271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247BB-0B45-F3B8-2827-87B286ED5D4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49710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8"/>
            <a:ext cx="2953618" cy="2240279"/>
          </a:xfrm>
        </p:spPr>
        <p:txBody>
          <a:bodyPr lIns="0" tIns="0" rIns="0" bIns="0" anchor="t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35972" y="839450"/>
            <a:ext cx="7312028" cy="2240280"/>
          </a:xfr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228600" indent="0">
              <a:buFont typeface="Arial" panose="020B0604020202020204" pitchFamily="34" charset="0"/>
              <a:buNone/>
              <a:defRPr sz="1200"/>
            </a:lvl2pPr>
            <a:lvl3pPr marL="457200" indent="0">
              <a:buFont typeface="Arial" panose="020B0604020202020204" pitchFamily="34" charset="0"/>
              <a:buNone/>
              <a:defRPr sz="1100"/>
            </a:lvl3pPr>
            <a:lvl4pPr marL="685800" indent="0">
              <a:buFont typeface="Arial" panose="020B0604020202020204" pitchFamily="34" charset="0"/>
              <a:buNone/>
              <a:defRPr sz="1050"/>
            </a:lvl4pPr>
            <a:lvl5pPr marL="9144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3310759"/>
            <a:ext cx="10504001" cy="272285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DD85C6AE-2C4C-5E38-47AE-05318D667556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3071C948-EB93-1CA0-72C9-A49862E4C5D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D45D4-FE2B-EB10-39D7-EABDFE8EC6D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E03B1-F337-4DE6-A553-B870A5400C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CFA0A-FC5D-D0F9-EA38-A0E0E192373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93836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63" y="858337"/>
            <a:ext cx="10504000" cy="970463"/>
          </a:xfrm>
        </p:spPr>
        <p:txBody>
          <a:bodyPr lIns="0" tIns="0" rIns="0" bIns="0" anchor="ctr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963" y="2081048"/>
            <a:ext cx="6157458" cy="394503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90520" y="2081048"/>
            <a:ext cx="4023360" cy="3918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B879A9D4-2DE0-F5AB-C643-7D6C624F518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2D787054-1839-E686-38C1-14B88403914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2081048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5589B-ED64-F606-AD4D-82558DFE2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E6E25-8F36-46AA-7353-63CD48AEA3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7EEA2-3419-D7B3-9621-57F8695BB18D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5168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52884"/>
            <a:ext cx="4672584" cy="1453896"/>
          </a:xfrm>
        </p:spPr>
        <p:txBody>
          <a:bodyPr lIns="0" tIns="0" rIns="0" bIns="0">
            <a:no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2459420"/>
            <a:ext cx="4672584" cy="354569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8648" y="831919"/>
            <a:ext cx="5609353" cy="51941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9B5DC763-7A3E-F543-D730-F1D0DB8E723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7BD5A08B-EED8-797D-F25E-F1027E0C206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890AF34F-C900-E182-C79E-F87C625DAD1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00220-A3EA-A5A4-0CE3-CD8DBA62B9D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8548E-F7FA-ADF2-255A-A393995E04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31298-3111-9F68-2490-97F4A8DB37EC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455157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3725"/>
            <a:ext cx="3657603" cy="1453896"/>
          </a:xfr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2490951"/>
            <a:ext cx="3657603" cy="349332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1186" y="831919"/>
            <a:ext cx="6586814" cy="515235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05FFA936-7860-03EC-833F-6A837DCB4A4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526800"/>
            <a:ext cx="12192000" cy="331199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823AC08E-BB10-EDBA-C0E3-558A1F4618D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0" y="6526800"/>
            <a:ext cx="4423201" cy="331200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362DB80-9F02-EB8E-FC5F-14EB115DD37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EC586-446A-7442-E39B-030A8C7850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B311C-F361-BA00-37B8-7634DBDFA2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91745-C6C1-1702-1C5A-3F5C1383BD8B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67143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831918"/>
            <a:ext cx="10521992" cy="4069265"/>
          </a:xfrm>
        </p:spPr>
        <p:txBody>
          <a:bodyPr lIns="0" tIns="0" rIns="0" bIns="0" anchor="b">
            <a:noAutofit/>
          </a:bodyPr>
          <a:lstStyle>
            <a:lvl1pPr algn="l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99" y="5076496"/>
            <a:ext cx="7559021" cy="949583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39E8EB8E-D63B-6AF9-B3A0-B05D41CD86F3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048AF7A1-40D5-5DBA-10C9-828BAC169E6A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C1DE6-0C7C-1CAF-7C78-5D609369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7C0A9-12CC-9AFC-8344-66313311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7CCB-E1D6-437F-A321-AC311F055591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9838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lIns="0" tIns="0" rIns="0" bIns="0" anchor="b">
            <a:no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0AE8DFC-9941-7AAD-BE59-0C47E3A3D351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D599065-206D-B396-91F8-07BD1D0B158B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C41CC-3994-216B-257A-9EF40332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14F33-A50F-76BC-E256-41A00023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8ED4B-8927-6920-5B11-CF5655D44608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030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F8927-891C-4D7A-C2D3-6EB5EF6712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lIns="0" tIns="0" rIns="0" bIns="0" anchor="b">
            <a:noAutofit/>
          </a:bodyPr>
          <a:lstStyle>
            <a:lvl1pPr algn="ctr">
              <a:defRPr sz="23200">
                <a:solidFill>
                  <a:schemeClr val="bg2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89314B-CDC1-7F7E-C4DD-AAC0E5222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97668"/>
            <a:ext cx="7525512" cy="1028411"/>
          </a:xfr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2800" cap="none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B8163FF-4732-F569-E5D9-9B6A2B0C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04/26/2025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058DED8-3ECE-DBAC-089A-2CA6ED29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21E5DAD-47E7-5589-A6AC-9B13B86A10E0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7050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FC2F8FA1-07E9-4B86-7FE6-89A71303242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2EE4FA8-C14D-42BE-7F2F-3EC2A325662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A21E5-0951-8C64-839E-74A736BB5D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661DC-AC19-7062-B8F5-8F4A2BB0F7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27A9A-1BE2-BB2E-2CBA-D212DFEC3D75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6719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4211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22D94787-2437-0D44-4DC0-5BF87C1E4CC9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134100"/>
            <a:ext cx="185398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66DC4A4-5BC3-6A6B-8176-7BBAE4333D9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616942" y="363855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C22A6-DAD3-172B-2EB3-FFCC78ECE8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89CB7-4D3B-AFD6-E514-8785D7C632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F7D4F-E910-621B-FBA2-BE8B3CADEED9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31901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lIns="0" tIns="0" rIns="0" bIns="0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EC75204E-6665-1741-E3D7-F49BC009A08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616942" y="1399798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D185E67F-DBF6-C265-5156-18A6640D08C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37497" y="5430012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634C7-BDBE-F74F-0DD6-497555F740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398AA-835E-B4A0-899B-7F8F1FB510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C05F7-BD8A-E7E0-8BC7-A2AA2C1F712A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21075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962006A-7A6E-64B1-877A-0C57CD526750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-851158" y="2655570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BC863B5-260B-6940-CC7B-7FEF1C9889AD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0937497" y="5299974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898FB-5C3D-C237-A1F3-7D1A698D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9E07D4-DFB1-0BD8-ED01-8DBACA0B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C0288F-EB42-E0B4-4B02-6E89CDA9DD18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8590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005E8BA8-BCB0-A21C-E1D5-6671C670E628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F67E0-E1D7-D3B1-13D7-00781534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04/26/2025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4D3C5-6449-30B8-7A03-C3037417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957B6-1D68-2616-29D0-E0C8BAD6C60D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736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1234440"/>
            <a:ext cx="8961120" cy="3169920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1793" y="5540026"/>
            <a:ext cx="8961120" cy="46634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D6ABBB03-AFDB-81BD-70C3-D82D136C82C6}"/>
              </a:ext>
              <a:ext uri="{C183D7F6-B498-43B3-948B-1728B52AA6E4}">
                <adec:decorative xmlns:adec="http://schemas.microsoft.com/office/drawing/2017/decorative" xmlns:p15="http://schemas.microsoft.com/office/powerpoint/2012/main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9704644" y="2904067"/>
            <a:ext cx="3924846" cy="1049867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DF4FF-0F4F-E0DF-A8BE-06843DB7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C9C00-2D6F-F5A7-EBD5-B98FD68B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8A836-067A-6986-1DD8-8B993AF731B2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29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919"/>
            <a:ext cx="10515600" cy="1132258"/>
          </a:xfrm>
        </p:spPr>
        <p:txBody>
          <a:bodyPr lIns="0" tIns="0" rIns="0" bIns="0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47455"/>
            <a:ext cx="5181600" cy="38786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47455"/>
            <a:ext cx="5181600" cy="38786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FEF54682-8F32-1FB8-5785-1FA2F6F71C9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616942" y="4451022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3A95296-5CDA-E3B3-0B57-4566F9E12B3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-265301" y="1097222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9759082-3FD3-AD43-8FA5-565BDFB9ED3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8590839-8D9C-7FDA-3B8C-73E3E1A5E3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5657629-536B-9BFB-EC51-1247E178D54F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7589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74" y="838988"/>
            <a:ext cx="10461626" cy="1143292"/>
          </a:xfrm>
        </p:spPr>
        <p:txBody>
          <a:bodyPr lIns="0" tIns="0" rIns="0" bIns="0">
            <a:noAutofit/>
          </a:bodyPr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000" y="2142935"/>
            <a:ext cx="5157787" cy="55983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000" y="2844801"/>
            <a:ext cx="5157788" cy="31742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812" y="2142935"/>
            <a:ext cx="5183188" cy="55983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812" y="2844801"/>
            <a:ext cx="5183188" cy="31742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74B0C123-9686-1617-39D2-ADE5CB58648D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" y="6298167"/>
            <a:ext cx="12192000" cy="559834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0D3B3C2-1BB1-17EC-DF54-658C48FEB3D8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flipV="1">
            <a:off x="7768799" y="6298164"/>
            <a:ext cx="4423201" cy="559836"/>
          </a:xfrm>
          <a:custGeom>
            <a:avLst/>
            <a:gdLst/>
            <a:ahLst/>
            <a:cxnLst/>
            <a:rect l="l" t="t" r="r" b="b"/>
            <a:pathLst>
              <a:path w="5072131" h="573308">
                <a:moveTo>
                  <a:pt x="0" y="0"/>
                </a:moveTo>
                <a:lnTo>
                  <a:pt x="5072131" y="0"/>
                </a:lnTo>
                <a:lnTo>
                  <a:pt x="5072131" y="573308"/>
                </a:lnTo>
                <a:lnTo>
                  <a:pt x="0" y="5733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5C3E60D-570F-0D6C-C377-531B3091F5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37B375-5A3B-9658-B6A4-93F05EA8B1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1FFEBF-4C88-45B8-F189-5E606F1BA5E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805949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 lIns="0" tIns="0" rIns="0" bIns="0" anchor="ctr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A92033DA-CD7B-15DF-86F6-0E2B9CC1BDDB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42BBB4F4-DBE8-A871-F021-41C278F6667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0"/>
            <a:ext cx="864000" cy="864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732B1A8-9A4C-2F87-F5FE-86FAA84D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776EF97-0947-9B9B-4BE7-6965904B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588A54-7EB8-6DB9-632B-D8EC53B90B7B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29535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4D4-DECE-2646-7295-257467AA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F21E1-29AB-9E64-9FEA-A6D85C80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A14B9-F25F-51D7-746A-023A6F0C0477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25042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1757505"/>
          </a:xfrm>
        </p:spPr>
        <p:txBody>
          <a:bodyPr lIns="0" tIns="0" rIns="0" bIns="0" anchor="t">
            <a:no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000" y="2724912"/>
            <a:ext cx="3595634" cy="3301168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742" y="831919"/>
            <a:ext cx="6440258" cy="51941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4C7D082-4357-BB5A-753E-4B6EA3EC4187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-265301" y="1097220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BAC39D4-5856-D842-EA76-04E9A2EB7CAA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10616942" y="4451022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024502-4354-E2B9-D897-9ED23267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9B090B-7CBB-F1AA-D446-7393B635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6D8E8D-6E50-B72D-9F2D-FDBED2DF7764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110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0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595634" cy="2212313"/>
          </a:xfrm>
        </p:spPr>
        <p:txBody>
          <a:bodyPr lIns="0" tIns="0" rIns="0" bIns="0" anchor="t">
            <a:no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24" y="3260034"/>
            <a:ext cx="3585586" cy="276604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831919"/>
            <a:ext cx="6284681" cy="51941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527DE7F7-878C-3AF0-EA9B-1DE8C71EA404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-265302" y="5036877"/>
            <a:ext cx="1254503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699C92D-BDAD-4000-0449-3E584792C383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10616942" y="851158"/>
            <a:ext cx="2426216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48647A-4BED-5556-E983-B52BA3C4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9308FD-A67C-55A5-38D4-C826485F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D0E670-C768-E39D-4354-EE022571C79B}"/>
              </a:ext>
            </a:extLst>
          </p:cNvPr>
          <p:cNvSpPr>
            <a:spLocks noGrp="1"/>
          </p:cNvSpPr>
          <p:nvPr>
            <p:ph type="sldNum" sz="half" idx="12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18812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75" y="831919"/>
            <a:ext cx="7342307" cy="1791217"/>
          </a:xfrm>
        </p:spPr>
        <p:txBody>
          <a:bodyPr lIns="0" tIns="0" rIns="0" bIns="0" anchor="b">
            <a:no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0427" y="3280496"/>
            <a:ext cx="10504000" cy="27432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3F34FB20-BE4A-0B89-93B2-F2C8BBD5015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-533660" y="1365579"/>
            <a:ext cx="1791219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77006229-5A5A-3798-EEFB-9570D3BCACC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10458450" y="4290146"/>
            <a:ext cx="2743200" cy="7239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26CCE-903F-787D-DC5C-FF2BF81B25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D41AC-533B-8C43-568C-2D0673A144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AB259-04D2-2425-A747-8E7D71236A58}"/>
              </a:ext>
            </a:extLst>
          </p:cNvPr>
          <p:cNvSpPr>
            <a:spLocks noGrp="1"/>
          </p:cNvSpPr>
          <p:nvPr>
            <p:ph type="sldNum" sz="half" idx="16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7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627318"/>
            <a:ext cx="8430767" cy="1842020"/>
          </a:xfrm>
        </p:spPr>
        <p:txBody>
          <a:bodyPr lIns="0" tIns="0" rIns="0" bIns="0" anchor="b">
            <a:no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28" y="3622674"/>
            <a:ext cx="8430639" cy="1279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8FDCED18-C414-F7C6-D98C-8B3AC35E6C72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16200000">
            <a:off x="9751085" y="2789766"/>
            <a:ext cx="3603364" cy="1278467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CD2F2-0F5F-A7AB-8F92-3AF43CD57F2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D6886-AD32-51ED-233D-D0CF622308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0AA7E-90A7-E423-3DEE-3B4B57FE1198}"/>
              </a:ext>
            </a:extLst>
          </p:cNvPr>
          <p:cNvSpPr>
            <a:spLocks noGrp="1"/>
          </p:cNvSpPr>
          <p:nvPr>
            <p:ph type="sldNum" sz="half" idx="17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47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C883F5-7BE7-D1A3-93C9-9C475A2CB860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 rot="5400000">
            <a:off x="845820" y="5270500"/>
            <a:ext cx="741680" cy="2433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4F1FF0-4427-86A3-4D78-0F719ED7FEF9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0" y="1706880"/>
            <a:ext cx="782320" cy="200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01B0E6-3C72-DA7C-AABE-BEB976EAD38F}"/>
              </a:ext>
              <a:ext uri="{C183D7F6-B498-43B3-948B-1728B52AA6E4}">
                <adec:decorative xmlns:adec="http://schemas.microsoft.com/office/drawing/2017/decorative" xmlns:p14="http://schemas.microsoft.com/office/powerpoint/2010/main" xmlns:a16="http://schemas.microsoft.com/office/drawing/2014/main" xmlns="" val="1"/>
              </a:ext>
            </a:extLst>
          </p:cNvPr>
          <p:cNvSpPr/>
          <p:nvPr userDrawn="1"/>
        </p:nvSpPr>
        <p:spPr>
          <a:xfrm>
            <a:off x="5003800" y="0"/>
            <a:ext cx="7188200" cy="6858000"/>
          </a:xfrm>
          <a:custGeom>
            <a:avLst/>
            <a:gdLst/>
            <a:ahLst/>
            <a:cxnLst/>
            <a:rect l="l" t="t" r="r" b="b"/>
            <a:pathLst>
              <a:path w="2884235" h="812800">
                <a:moveTo>
                  <a:pt x="0" y="0"/>
                </a:moveTo>
                <a:lnTo>
                  <a:pt x="2884235" y="0"/>
                </a:lnTo>
                <a:lnTo>
                  <a:pt x="2884235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u="sng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22DC1AD-104F-B2A9-0D6E-AADE2D550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1476" y="1153634"/>
            <a:ext cx="5184248" cy="45507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6000" b="0" baseline="0">
                <a:solidFill>
                  <a:schemeClr val="tx1"/>
                </a:solidFill>
              </a:defRPr>
            </a:lvl1pPr>
          </a:lstStyle>
          <a:p>
            <a:r>
              <a:rPr lang="en-US" altLang="zh-CN" sz="7200"/>
              <a:t>CLICK TO EDIT MASTER TITLE STYLE</a:t>
            </a:r>
            <a:endParaRPr lang="zh-CN" alt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6A65A1-92CE-EE19-EEE3-1696F336C7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56866" cy="6858000"/>
          </a:xfrm>
          <a:custGeom>
            <a:avLst/>
            <a:gdLst>
              <a:gd name="connsiteX0" fmla="*/ 0 w 6256866"/>
              <a:gd name="connsiteY0" fmla="*/ 0 h 6858000"/>
              <a:gd name="connsiteX1" fmla="*/ 5130265 w 6256866"/>
              <a:gd name="connsiteY1" fmla="*/ 0 h 6858000"/>
              <a:gd name="connsiteX2" fmla="*/ 5130265 w 6256866"/>
              <a:gd name="connsiteY2" fmla="*/ 3276600 h 6858000"/>
              <a:gd name="connsiteX3" fmla="*/ 6256866 w 6256866"/>
              <a:gd name="connsiteY3" fmla="*/ 3276600 h 6858000"/>
              <a:gd name="connsiteX4" fmla="*/ 6256866 w 6256866"/>
              <a:gd name="connsiteY4" fmla="*/ 4139648 h 6858000"/>
              <a:gd name="connsiteX5" fmla="*/ 5130265 w 6256866"/>
              <a:gd name="connsiteY5" fmla="*/ 4139648 h 6858000"/>
              <a:gd name="connsiteX6" fmla="*/ 5130265 w 6256866"/>
              <a:gd name="connsiteY6" fmla="*/ 6858000 h 6858000"/>
              <a:gd name="connsiteX7" fmla="*/ 2433320 w 6256866"/>
              <a:gd name="connsiteY7" fmla="*/ 6858000 h 6858000"/>
              <a:gd name="connsiteX8" fmla="*/ 2433320 w 6256866"/>
              <a:gd name="connsiteY8" fmla="*/ 6116320 h 6858000"/>
              <a:gd name="connsiteX9" fmla="*/ 0 w 6256866"/>
              <a:gd name="connsiteY9" fmla="*/ 6116320 h 6858000"/>
              <a:gd name="connsiteX10" fmla="*/ 0 w 6256866"/>
              <a:gd name="connsiteY10" fmla="*/ 3708400 h 6858000"/>
              <a:gd name="connsiteX11" fmla="*/ 782320 w 6256866"/>
              <a:gd name="connsiteY11" fmla="*/ 3708400 h 6858000"/>
              <a:gd name="connsiteX12" fmla="*/ 782320 w 6256866"/>
              <a:gd name="connsiteY12" fmla="*/ 1706880 h 6858000"/>
              <a:gd name="connsiteX13" fmla="*/ 0 w 6256866"/>
              <a:gd name="connsiteY13" fmla="*/ 17068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56866" h="6858000">
                <a:moveTo>
                  <a:pt x="0" y="0"/>
                </a:moveTo>
                <a:lnTo>
                  <a:pt x="5130265" y="0"/>
                </a:lnTo>
                <a:lnTo>
                  <a:pt x="5130265" y="3276600"/>
                </a:lnTo>
                <a:lnTo>
                  <a:pt x="6256866" y="3276600"/>
                </a:lnTo>
                <a:lnTo>
                  <a:pt x="6256866" y="4139648"/>
                </a:lnTo>
                <a:lnTo>
                  <a:pt x="5130265" y="4139648"/>
                </a:lnTo>
                <a:lnTo>
                  <a:pt x="5130265" y="6858000"/>
                </a:lnTo>
                <a:lnTo>
                  <a:pt x="2433320" y="6858000"/>
                </a:lnTo>
                <a:lnTo>
                  <a:pt x="2433320" y="6116320"/>
                </a:lnTo>
                <a:lnTo>
                  <a:pt x="0" y="6116320"/>
                </a:lnTo>
                <a:lnTo>
                  <a:pt x="0" y="3708400"/>
                </a:lnTo>
                <a:lnTo>
                  <a:pt x="782320" y="3708400"/>
                </a:lnTo>
                <a:lnTo>
                  <a:pt x="782320" y="1706880"/>
                </a:lnTo>
                <a:lnTo>
                  <a:pt x="0" y="170688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D5DA1-025D-2C65-E8EE-CEE1E76E053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zh-CN"/>
              <a:t>04/26/2025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368DB-AB72-1EC3-A527-8C8E999154B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EC095-9480-514A-7E3D-3E2E2EF9CD27}"/>
              </a:ext>
            </a:extLst>
          </p:cNvPr>
          <p:cNvSpPr>
            <a:spLocks noGrp="1"/>
          </p:cNvSpPr>
          <p:nvPr>
            <p:ph type="sldNum" sz="half" idx="21"/>
          </p:nvPr>
        </p:nvSpPr>
        <p:spPr/>
        <p:txBody>
          <a:bodyPr/>
          <a:lstStyle/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68446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E277991-9763-4513-A8C9-C75BA1AB58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928" y="640080"/>
            <a:ext cx="5303520" cy="6217920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A9D80-DD72-EF6B-E6FE-EAA6836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104" y="1188720"/>
            <a:ext cx="2093976" cy="1298448"/>
          </a:xfrm>
        </p:spPr>
        <p:txBody>
          <a:bodyPr lIns="0" tIns="0" rIns="0" bIns="0">
            <a:noAutofit/>
          </a:bodyPr>
          <a:lstStyle>
            <a:lvl1pPr>
              <a:defRPr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08BB0-4A0F-D02E-8EA2-858C58499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7112" y="1188720"/>
            <a:ext cx="2706624" cy="12984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3B75-A06C-5C5C-4C50-E61772F279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BELLOWS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FB22-D75A-A5A5-74E7-4A55296E2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7E7A93B-03D1-40CF-B4D6-CA919F2B8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4D750CA-DB49-8A92-5B0C-C8FF2C2E78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28816" y="2715768"/>
            <a:ext cx="5056632" cy="3236976"/>
          </a:xfrm>
          <a:custGeom>
            <a:avLst/>
            <a:gdLst>
              <a:gd name="connsiteX0" fmla="*/ 0 w 3709084"/>
              <a:gd name="connsiteY0" fmla="*/ 0 h 2231406"/>
              <a:gd name="connsiteX1" fmla="*/ 3709084 w 3709084"/>
              <a:gd name="connsiteY1" fmla="*/ 0 h 2231406"/>
              <a:gd name="connsiteX2" fmla="*/ 3709084 w 3709084"/>
              <a:gd name="connsiteY2" fmla="*/ 2231406 h 2231406"/>
              <a:gd name="connsiteX3" fmla="*/ 0 w 3709084"/>
              <a:gd name="connsiteY3" fmla="*/ 2231406 h 223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084" h="2231406">
                <a:moveTo>
                  <a:pt x="0" y="0"/>
                </a:moveTo>
                <a:lnTo>
                  <a:pt x="3709084" y="0"/>
                </a:lnTo>
                <a:lnTo>
                  <a:pt x="3709084" y="2231406"/>
                </a:lnTo>
                <a:lnTo>
                  <a:pt x="0" y="2231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Century Gothic" panose="020B0502020202020204" pitchFamily="34" charset="0"/>
              </a:defRPr>
            </a:lvl1pPr>
          </a:lstStyle>
          <a:p>
            <a:r>
              <a:rPr lang="en-US" noProof="0" dirty="0"/>
              <a:t>Drag &amp; Drop or Insert your 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80B1C9-F8A5-5477-CDE7-7B363A796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7104" y="5952744"/>
            <a:ext cx="5020056" cy="576072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3B4514-6A17-D389-614B-340D1A9079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50080" y="182880"/>
            <a:ext cx="3291840" cy="35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1" cap="all" spc="20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05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29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90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34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974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7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03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88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79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1935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0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14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41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88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380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70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88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3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67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39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30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51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4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579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84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1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90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40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70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2002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1691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852894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57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61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62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6994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06566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600971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87727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32028"/>
      </p:ext>
    </p:extLst>
  </p:cSld>
  <p:clrMapOvr>
    <a:masterClrMapping/>
  </p:clrMapOvr>
  <p:hf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6163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85492"/>
      </p:ext>
    </p:extLst>
  </p:cSld>
  <p:clrMapOvr>
    <a:masterClrMapping/>
  </p:clrMapOvr>
  <p:hf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20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237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922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63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16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08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3705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159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06603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1367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836014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7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98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22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7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10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2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9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8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9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959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October 4,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17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10/4/2025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837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11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78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93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97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98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86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92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93168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05683"/>
      </p:ext>
    </p:extLst>
  </p:cSld>
  <p:clrMapOvr>
    <a:masterClrMapping/>
  </p:clrMapOvr>
  <p:hf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5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029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4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17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542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243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801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419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32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34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78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02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389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7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63" Type="http://schemas.openxmlformats.org/officeDocument/2006/relationships/theme" Target="../theme/theme3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9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42" Type="http://schemas.openxmlformats.org/officeDocument/2006/relationships/slideLayout" Target="../slideLayouts/slideLayout171.xml"/><Relationship Id="rId47" Type="http://schemas.openxmlformats.org/officeDocument/2006/relationships/slideLayout" Target="../slideLayouts/slideLayout176.xml"/><Relationship Id="rId50" Type="http://schemas.openxmlformats.org/officeDocument/2006/relationships/slideLayout" Target="../slideLayouts/slideLayout179.xml"/><Relationship Id="rId55" Type="http://schemas.openxmlformats.org/officeDocument/2006/relationships/slideLayout" Target="../slideLayouts/slideLayout184.xml"/><Relationship Id="rId6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41" Type="http://schemas.openxmlformats.org/officeDocument/2006/relationships/slideLayout" Target="../slideLayouts/slideLayout170.xml"/><Relationship Id="rId54" Type="http://schemas.openxmlformats.org/officeDocument/2006/relationships/slideLayout" Target="../slideLayouts/slideLayout183.xml"/><Relationship Id="rId6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slideLayout" Target="../slideLayouts/slideLayout166.xml"/><Relationship Id="rId40" Type="http://schemas.openxmlformats.org/officeDocument/2006/relationships/slideLayout" Target="../slideLayouts/slideLayout169.xml"/><Relationship Id="rId45" Type="http://schemas.openxmlformats.org/officeDocument/2006/relationships/slideLayout" Target="../slideLayouts/slideLayout174.xml"/><Relationship Id="rId53" Type="http://schemas.openxmlformats.org/officeDocument/2006/relationships/slideLayout" Target="../slideLayouts/slideLayout182.xml"/><Relationship Id="rId58" Type="http://schemas.openxmlformats.org/officeDocument/2006/relationships/slideLayout" Target="../slideLayouts/slideLayout187.xml"/><Relationship Id="rId66" Type="http://schemas.openxmlformats.org/officeDocument/2006/relationships/theme" Target="../theme/theme4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49" Type="http://schemas.openxmlformats.org/officeDocument/2006/relationships/slideLayout" Target="../slideLayouts/slideLayout178.xml"/><Relationship Id="rId57" Type="http://schemas.openxmlformats.org/officeDocument/2006/relationships/slideLayout" Target="../slideLayouts/slideLayout186.xml"/><Relationship Id="rId61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4" Type="http://schemas.openxmlformats.org/officeDocument/2006/relationships/slideLayout" Target="../slideLayouts/slideLayout173.xml"/><Relationship Id="rId52" Type="http://schemas.openxmlformats.org/officeDocument/2006/relationships/slideLayout" Target="../slideLayouts/slideLayout181.xml"/><Relationship Id="rId60" Type="http://schemas.openxmlformats.org/officeDocument/2006/relationships/slideLayout" Target="../slideLayouts/slideLayout189.xml"/><Relationship Id="rId6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43" Type="http://schemas.openxmlformats.org/officeDocument/2006/relationships/slideLayout" Target="../slideLayouts/slideLayout172.xml"/><Relationship Id="rId48" Type="http://schemas.openxmlformats.org/officeDocument/2006/relationships/slideLayout" Target="../slideLayouts/slideLayout177.xml"/><Relationship Id="rId56" Type="http://schemas.openxmlformats.org/officeDocument/2006/relationships/slideLayout" Target="../slideLayouts/slideLayout185.xml"/><Relationship Id="rId64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37.xml"/><Relationship Id="rId51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slideLayout" Target="../slideLayouts/slideLayout167.xml"/><Relationship Id="rId46" Type="http://schemas.openxmlformats.org/officeDocument/2006/relationships/slideLayout" Target="../slideLayouts/slideLayout175.xml"/><Relationship Id="rId59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81F0-5319-44A3-A20A-F30F113E4E3B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423DE-7C80-425E-AA35-ECD4EC350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9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October 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6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  <p:sldLayoutId id="2147483771" r:id="rId54"/>
    <p:sldLayoutId id="2147483772" r:id="rId55"/>
    <p:sldLayoutId id="2147483773" r:id="rId56"/>
    <p:sldLayoutId id="2147483774" r:id="rId57"/>
    <p:sldLayoutId id="2147483775" r:id="rId58"/>
    <p:sldLayoutId id="2147483776" r:id="rId59"/>
    <p:sldLayoutId id="2147483777" r:id="rId60"/>
    <p:sldLayoutId id="2147483778" r:id="rId61"/>
    <p:sldLayoutId id="2147483779" r:id="rId62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7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1470"/>
              <a:t>Click to edit Master text styles</a:t>
            </a:r>
            <a:endParaRPr lang="en-US"/>
          </a:p>
          <a:p>
            <a:pPr lvl="1"/>
            <a:r>
              <a:rPr lang="en-US" sz="1470"/>
              <a:t>Second level</a:t>
            </a:r>
          </a:p>
          <a:p>
            <a:pPr lvl="2"/>
            <a:r>
              <a:rPr lang="en-US" sz="1470"/>
              <a:t>Third level</a:t>
            </a:r>
          </a:p>
          <a:p>
            <a:pPr lvl="3"/>
            <a:r>
              <a:rPr lang="en-US" sz="1470"/>
              <a:t>Fourth level</a:t>
            </a:r>
          </a:p>
          <a:p>
            <a:pPr lvl="4"/>
            <a:r>
              <a:rPr lang="en-US" sz="147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hasCustomPrompt="1"/>
          </p:nvPr>
        </p:nvSpPr>
        <p:spPr>
          <a:xfrm>
            <a:off x="657225" y="6527800"/>
            <a:ext cx="2743200" cy="266700"/>
          </a:xfrm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3/5/2025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hasCustomPrompt="1"/>
          </p:nvPr>
        </p:nvSpPr>
        <p:spPr>
          <a:xfrm>
            <a:off x="4267200" y="6527800"/>
            <a:ext cx="3657600" cy="266700"/>
          </a:xfrm>
        </p:spPr>
        <p:txBody>
          <a:bodyPr lIns="0" tIns="0" rIns="0" bIns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half" hasCustomPrompt="1"/>
          </p:nvPr>
        </p:nvSpPr>
        <p:spPr>
          <a:xfrm>
            <a:off x="9378949" y="6527800"/>
            <a:ext cx="2136775" cy="266700"/>
          </a:xfrm>
        </p:spPr>
        <p:txBody>
          <a:bodyPr lIns="0" tIns="0" rIns="0" bIns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4D095EA-18D5-4754-B677-EAAE710458D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908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  <p:sldLayoutId id="2147483823" r:id="rId43"/>
    <p:sldLayoutId id="2147483824" r:id="rId44"/>
    <p:sldLayoutId id="2147483825" r:id="rId45"/>
    <p:sldLayoutId id="2147483826" r:id="rId46"/>
    <p:sldLayoutId id="2147483827" r:id="rId47"/>
    <p:sldLayoutId id="2147483828" r:id="rId48"/>
    <p:sldLayoutId id="2147483829" r:id="rId49"/>
    <p:sldLayoutId id="2147483830" r:id="rId50"/>
    <p:sldLayoutId id="2147483831" r:id="rId51"/>
    <p:sldLayoutId id="2147483832" r:id="rId52"/>
    <p:sldLayoutId id="2147483833" r:id="rId53"/>
    <p:sldLayoutId id="2147483834" r:id="rId54"/>
    <p:sldLayoutId id="2147483835" r:id="rId55"/>
    <p:sldLayoutId id="2147483836" r:id="rId56"/>
    <p:sldLayoutId id="2147483837" r:id="rId57"/>
    <p:sldLayoutId id="2147483838" r:id="rId58"/>
    <p:sldLayoutId id="2147483839" r:id="rId59"/>
    <p:sldLayoutId id="2147483840" r:id="rId60"/>
    <p:sldLayoutId id="2147483841" r:id="rId61"/>
    <p:sldLayoutId id="2147483842" r:id="rId62"/>
    <p:sldLayoutId id="2147483843" r:id="rId63"/>
    <p:sldLayoutId id="2147483844" r:id="rId64"/>
    <p:sldLayoutId id="2147483845" r:id="rId65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B7E4-87D1-9DF8-2BCD-A6817232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118" y="1185204"/>
            <a:ext cx="1231392" cy="426720"/>
          </a:xfrm>
        </p:spPr>
        <p:txBody>
          <a:bodyPr/>
          <a:lstStyle/>
          <a:p>
            <a:r>
              <a:rPr lang="el-GR" dirty="0" smtClean="0"/>
              <a:t>1.7</a:t>
            </a:r>
            <a:endParaRPr lang="en-US" dirty="0"/>
          </a:p>
        </p:txBody>
      </p:sp>
      <p:pic>
        <p:nvPicPr>
          <p:cNvPr id="8" name="Picture Placeholder 7" descr="A low angle view of a building">
            <a:extLst>
              <a:ext uri="{FF2B5EF4-FFF2-40B4-BE49-F238E27FC236}">
                <a16:creationId xmlns:a16="http://schemas.microsoft.com/office/drawing/2014/main" id="{AFF7F30A-06E2-1254-EFDC-365D67894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04" y="640080"/>
            <a:ext cx="4723569" cy="555955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19047-1F62-2428-464F-F9BE9A699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945" y="2231243"/>
            <a:ext cx="5421006" cy="2964221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 smtClean="0"/>
              <a:t>1.7.1. Έννοια της Λογιστικής</a:t>
            </a:r>
          </a:p>
          <a:p>
            <a:r>
              <a:rPr lang="el-GR" sz="2400" dirty="0" smtClean="0"/>
              <a:t>1.7.2. Σκοποί </a:t>
            </a:r>
            <a:r>
              <a:rPr lang="el-GR" sz="2400" dirty="0"/>
              <a:t>της </a:t>
            </a:r>
            <a:r>
              <a:rPr lang="el-GR" sz="2400" dirty="0" smtClean="0"/>
              <a:t>Λογιστικής</a:t>
            </a:r>
          </a:p>
          <a:p>
            <a:r>
              <a:rPr lang="el-GR" sz="2400" dirty="0" smtClean="0"/>
              <a:t>1.7.3. Εξέλιξη </a:t>
            </a:r>
            <a:r>
              <a:rPr lang="el-GR" sz="2400" dirty="0"/>
              <a:t>της </a:t>
            </a:r>
            <a:r>
              <a:rPr lang="el-GR" sz="2400" dirty="0" smtClean="0"/>
              <a:t>Λογιστικής</a:t>
            </a:r>
          </a:p>
          <a:p>
            <a:r>
              <a:rPr lang="el-GR" sz="2400" dirty="0" smtClean="0"/>
              <a:t>1.7.4. Διακρίσεις </a:t>
            </a:r>
            <a:r>
              <a:rPr lang="el-GR" sz="2400" dirty="0"/>
              <a:t>της </a:t>
            </a:r>
            <a:r>
              <a:rPr lang="el-GR" sz="2400" dirty="0" smtClean="0"/>
              <a:t>Λογιστικής</a:t>
            </a:r>
          </a:p>
          <a:p>
            <a:r>
              <a:rPr lang="el-GR" sz="2400" dirty="0" smtClean="0"/>
              <a:t>1.7.5. Λογιστική και άλλες επιστήμες</a:t>
            </a:r>
          </a:p>
          <a:p>
            <a:r>
              <a:rPr lang="el-GR" sz="2400" dirty="0" smtClean="0"/>
              <a:t>1.7.6. Ο ρόλος του Λογιστή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E01D7-D5A2-573E-0B3E-82CCD82A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F77D0-C28E-4573-88F0-0A30FF98888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B564D-A64D-582E-17B4-676B584068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721" y="135497"/>
            <a:ext cx="5954406" cy="793035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l-GR" sz="2400" cap="none" spc="0" dirty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1.7.1. Έννοια της Λογιστικής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649" y="1129283"/>
            <a:ext cx="8811491" cy="165548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l-GR" b="1" dirty="0" smtClean="0">
                <a:solidFill>
                  <a:srgbClr val="7030A0"/>
                </a:solidFill>
              </a:rPr>
              <a:t>   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Λογιστική</a:t>
            </a:r>
            <a:r>
              <a:rPr lang="el-GR" dirty="0" smtClean="0"/>
              <a:t> είναι ο κλάδος της οικονομικής επιστήμης που ασχολείται με την </a:t>
            </a:r>
            <a:r>
              <a:rPr lang="el-GR" u="sng" dirty="0" smtClean="0"/>
              <a:t>καταγραφή</a:t>
            </a:r>
            <a:r>
              <a:rPr lang="el-GR" dirty="0" smtClean="0"/>
              <a:t>, </a:t>
            </a:r>
            <a:r>
              <a:rPr lang="el-GR" u="sng" dirty="0">
                <a:solidFill>
                  <a:prstClr val="black"/>
                </a:solidFill>
              </a:rPr>
              <a:t>κατάταξη</a:t>
            </a:r>
            <a:r>
              <a:rPr lang="el-GR" dirty="0">
                <a:solidFill>
                  <a:prstClr val="black"/>
                </a:solidFill>
              </a:rPr>
              <a:t>, </a:t>
            </a:r>
            <a:r>
              <a:rPr lang="el-GR" u="sng" dirty="0" smtClean="0">
                <a:solidFill>
                  <a:prstClr val="black"/>
                </a:solidFill>
              </a:rPr>
              <a:t>ανάλυση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smtClean="0"/>
              <a:t>και </a:t>
            </a:r>
            <a:r>
              <a:rPr lang="el-GR" u="sng" dirty="0" smtClean="0"/>
              <a:t>συσχέτιση</a:t>
            </a:r>
            <a:r>
              <a:rPr lang="el-GR" dirty="0" smtClean="0"/>
              <a:t> των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οικονομικών γεγονότων </a:t>
            </a:r>
            <a:r>
              <a:rPr lang="el-GR" dirty="0" smtClean="0"/>
              <a:t>που πραγματοποιούνται στην επιχείρηση, με </a:t>
            </a:r>
            <a:r>
              <a:rPr lang="el-GR" b="1" dirty="0" smtClean="0"/>
              <a:t>σκοπό</a:t>
            </a:r>
            <a:r>
              <a:rPr lang="el-GR" dirty="0" smtClean="0"/>
              <a:t> την </a:t>
            </a:r>
            <a:r>
              <a:rPr lang="el-GR" u="sng" dirty="0" smtClean="0"/>
              <a:t>παροχή πληροφοριών</a:t>
            </a:r>
            <a:r>
              <a:rPr lang="el-GR" dirty="0" smtClean="0"/>
              <a:t> σε όλους εκείνους που με κάθε τρόπο επικοινωνούν με   αυτή.</a:t>
            </a:r>
            <a:endParaRPr lang="en-US" dirty="0"/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2036" y="1"/>
            <a:ext cx="2854035" cy="6857999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415648" y="2757053"/>
            <a:ext cx="8811491" cy="12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b="1" dirty="0" smtClean="0">
                <a:solidFill>
                  <a:srgbClr val="7030A0"/>
                </a:solidFill>
              </a:rPr>
              <a:t>   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Αυτοί που χρειάζονται τις λογιστικές πληροφορίες</a:t>
            </a:r>
            <a:r>
              <a:rPr lang="el-GR" dirty="0" smtClean="0"/>
              <a:t>, εκτός από τον </a:t>
            </a:r>
            <a:r>
              <a:rPr lang="el-GR" u="sng" dirty="0" smtClean="0"/>
              <a:t>επιχειρηματία</a:t>
            </a:r>
            <a:r>
              <a:rPr lang="el-GR" dirty="0" smtClean="0"/>
              <a:t> και τη </a:t>
            </a:r>
            <a:r>
              <a:rPr lang="el-GR" u="sng" dirty="0"/>
              <a:t>διοικητική ομάδα</a:t>
            </a:r>
            <a:r>
              <a:rPr lang="el-GR" dirty="0" smtClean="0"/>
              <a:t>, είναι οι </a:t>
            </a:r>
            <a:r>
              <a:rPr lang="el-GR" u="sng" dirty="0"/>
              <a:t>πελάτες</a:t>
            </a:r>
            <a:r>
              <a:rPr lang="el-GR" dirty="0" smtClean="0"/>
              <a:t>, οι </a:t>
            </a:r>
            <a:r>
              <a:rPr lang="el-GR" u="sng" dirty="0"/>
              <a:t>προμηθευτές</a:t>
            </a:r>
            <a:r>
              <a:rPr lang="el-GR" dirty="0" smtClean="0"/>
              <a:t>, οι </a:t>
            </a:r>
            <a:r>
              <a:rPr lang="el-GR" u="sng" dirty="0"/>
              <a:t>τράπεζες</a:t>
            </a:r>
            <a:r>
              <a:rPr lang="el-GR" dirty="0" smtClean="0"/>
              <a:t>, το </a:t>
            </a:r>
            <a:r>
              <a:rPr lang="el-GR" u="sng" dirty="0"/>
              <a:t>δημόσιο</a:t>
            </a:r>
            <a:r>
              <a:rPr lang="el-GR" dirty="0" smtClean="0"/>
              <a:t>, οι </a:t>
            </a:r>
            <a:r>
              <a:rPr lang="el-GR" u="sng" dirty="0"/>
              <a:t>εργαζόμενοι</a:t>
            </a:r>
            <a:r>
              <a:rPr lang="el-GR" dirty="0" smtClean="0"/>
              <a:t>, οι πιθανοί </a:t>
            </a:r>
            <a:r>
              <a:rPr lang="el-GR" u="sng" dirty="0"/>
              <a:t>επενδυτές</a:t>
            </a:r>
            <a:r>
              <a:rPr lang="el-GR" dirty="0" smtClean="0"/>
              <a:t> κτλ.</a:t>
            </a: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415647" y="4066445"/>
            <a:ext cx="8811491" cy="1225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b="1" dirty="0" smtClean="0">
                <a:solidFill>
                  <a:srgbClr val="7030A0"/>
                </a:solidFill>
              </a:rPr>
              <a:t>    </a:t>
            </a:r>
            <a:r>
              <a:rPr lang="el-GR" dirty="0" smtClean="0"/>
              <a:t>Η επικοινωνία αυτή επιτυγχάνεται με τις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οικονομικές καταστάσεις </a:t>
            </a:r>
            <a:r>
              <a:rPr lang="el-GR" dirty="0" smtClean="0"/>
              <a:t>που συντάσσονται από την επιχείρηση, όπως ο </a:t>
            </a:r>
            <a:r>
              <a:rPr lang="el-GR" u="sng" dirty="0"/>
              <a:t>Ισολογισμός</a:t>
            </a:r>
            <a:r>
              <a:rPr lang="el-GR" dirty="0" smtClean="0"/>
              <a:t> και ο λογαριασμός </a:t>
            </a:r>
            <a:r>
              <a:rPr lang="el-GR" u="sng" dirty="0"/>
              <a:t>Αποτελέσματα</a:t>
            </a:r>
            <a:r>
              <a:rPr lang="el-GR" dirty="0" smtClean="0"/>
              <a:t> </a:t>
            </a:r>
            <a:r>
              <a:rPr lang="el-GR" u="sng" dirty="0"/>
              <a:t>Χρήσης</a:t>
            </a:r>
            <a:r>
              <a:rPr lang="el-GR" dirty="0" smtClean="0"/>
              <a:t>, οι οποίες και δημοσιεύονται, τα </a:t>
            </a:r>
            <a:r>
              <a:rPr lang="el-GR" u="sng" dirty="0"/>
              <a:t>Ισοζύγια</a:t>
            </a:r>
            <a:r>
              <a:rPr lang="el-GR" dirty="0" smtClean="0"/>
              <a:t> κτλ.</a:t>
            </a:r>
            <a:endParaRPr lang="el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415647" y="5354919"/>
            <a:ext cx="8811491" cy="1225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b="1" dirty="0" smtClean="0">
                <a:solidFill>
                  <a:srgbClr val="7030A0"/>
                </a:solidFill>
              </a:rPr>
              <a:t>    </a:t>
            </a:r>
            <a:r>
              <a:rPr lang="el-GR" dirty="0" smtClean="0"/>
              <a:t>Το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περιεχόμενο</a:t>
            </a:r>
            <a:r>
              <a:rPr lang="el-GR" dirty="0" smtClean="0"/>
              <a:t> των πληροφοριών της Λογιστικής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καθορίζεται από τους σκοπούς</a:t>
            </a:r>
            <a:r>
              <a:rPr lang="el-GR" b="1" dirty="0">
                <a:solidFill>
                  <a:srgbClr val="7030A0"/>
                </a:solidFill>
              </a:rPr>
              <a:t> </a:t>
            </a:r>
            <a:r>
              <a:rPr lang="el-GR" dirty="0" smtClean="0"/>
              <a:t>που επιδιώκει.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13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56" y="135497"/>
            <a:ext cx="5954406" cy="875885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l-GR" sz="2400" cap="none" spc="0" dirty="0" smtClean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1.7.2. </a:t>
            </a:r>
            <a:r>
              <a:rPr lang="el-GR" cap="none" spc="0" dirty="0" smtClean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Σκοποί</a:t>
            </a:r>
            <a:r>
              <a:rPr lang="el-GR" sz="2400" cap="none" spc="0" dirty="0" smtClean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 </a:t>
            </a:r>
            <a:r>
              <a:rPr lang="el-GR" sz="2400" cap="none" spc="0" dirty="0">
                <a:solidFill>
                  <a:srgbClr val="36393B"/>
                </a:solidFill>
                <a:latin typeface="Avenir Next LT Pro Light"/>
                <a:ea typeface="+mn-ea"/>
                <a:cs typeface="+mn-cs"/>
              </a:rPr>
              <a:t>της Λογιστικής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37184" y="1281688"/>
            <a:ext cx="8811491" cy="907335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Ο </a:t>
            </a:r>
            <a:r>
              <a:rPr lang="el-GR" sz="2000" b="1" dirty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προσδιορισμός της οικονομικής κατάστασης(περιουσίας)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της επιχείρησης σε κάθε χρονική στιγμή</a:t>
            </a:r>
            <a:r>
              <a:rPr lang="el-GR" dirty="0" smtClean="0">
                <a:solidFill>
                  <a:prstClr val="black"/>
                </a:solidFill>
                <a:latin typeface="Trade Gothic Next Light"/>
              </a:rPr>
              <a:t>. </a:t>
            </a:r>
            <a:endParaRPr lang="en-US" dirty="0">
              <a:solidFill>
                <a:prstClr val="black"/>
              </a:solidFill>
              <a:latin typeface="Trade Gothic Next Light"/>
            </a:endParaRPr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2382974" cy="6857999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937184" y="2223803"/>
            <a:ext cx="8811491" cy="671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2.  Η παρακολούθηση των μεταβολών </a:t>
            </a: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των περιουσιακών στοιχείων.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937184" y="2923317"/>
            <a:ext cx="8811491" cy="942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3. Ο προσδιορισμός των οικονομικών αποτελεσμάτων(κερδών ή ζημιών).</a:t>
            </a:r>
            <a:endParaRPr lang="el-GR" sz="2000" dirty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937184" y="3941496"/>
            <a:ext cx="8811491" cy="103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4.  Η δυνατότητα να ασκηθούν έλεγχοι </a:t>
            </a:r>
            <a:r>
              <a:rPr lang="el-GR" sz="2000" dirty="0">
                <a:solidFill>
                  <a:prstClr val="black"/>
                </a:solidFill>
                <a:latin typeface="Trade Gothic Next Light"/>
              </a:rPr>
              <a:t>στη διαχείρηση των περιουσιακών στοιχείων.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 txBox="1">
            <a:spLocks/>
          </p:cNvSpPr>
          <p:nvPr/>
        </p:nvSpPr>
        <p:spPr>
          <a:xfrm>
            <a:off x="2937184" y="4994145"/>
            <a:ext cx="8811491" cy="921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5. Η </a:t>
            </a:r>
            <a:r>
              <a:rPr lang="el-GR" sz="2000" b="1" dirty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συγκέντρωση </a:t>
            </a:r>
            <a:r>
              <a:rPr lang="el-GR" sz="2000" b="1" dirty="0" smtClean="0">
                <a:solidFill>
                  <a:srgbClr val="64924A">
                    <a:lumMod val="75000"/>
                  </a:srgbClr>
                </a:solidFill>
                <a:latin typeface="Trade Gothic Next Light"/>
              </a:rPr>
              <a:t>στατιστικών δεδομένων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που αφορούν τη μελέτη της εξέλιξης των οικονομικών μεγεθών της επιχείρησης.</a:t>
            </a:r>
            <a:endParaRPr lang="el-GR" sz="2000" dirty="0">
              <a:solidFill>
                <a:prstClr val="black"/>
              </a:solidFill>
              <a:latin typeface="Trade Gothic N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50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0F23-1809-2CC4-1A94-F826616D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72" y="3926664"/>
            <a:ext cx="3127248" cy="222476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1.7.3. ΕΞΕΛΙΞΗ ΤΗΣ ΛΟΓΙΣΤΙΚΗΣ</a:t>
            </a:r>
            <a:endParaRPr lang="en-US" sz="2800" dirty="0"/>
          </a:p>
        </p:txBody>
      </p:sp>
      <p:pic>
        <p:nvPicPr>
          <p:cNvPr id="7" name="Picture Placeholder 6" descr="A wave crashing into the ocean">
            <a:extLst>
              <a:ext uri="{FF2B5EF4-FFF2-40B4-BE49-F238E27FC236}">
                <a16:creationId xmlns:a16="http://schemas.microsoft.com/office/drawing/2014/main" id="{6551D1DC-26F1-C4F9-A2BE-3C850275C7D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224" y="813816"/>
            <a:ext cx="2752344" cy="230345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D71A6-1036-A099-9BDF-27C11F75648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sz="1800" dirty="0" smtClean="0"/>
              <a:t>Γύρω στα </a:t>
            </a:r>
            <a:r>
              <a:rPr lang="el-GR" sz="1800" b="1" dirty="0" smtClean="0"/>
              <a:t>1500</a:t>
            </a:r>
            <a:r>
              <a:rPr lang="el-GR" sz="1800" dirty="0" smtClean="0"/>
              <a:t> μ.χ. αναπτύχθηκε η Λογιστική σαν αυτοτελής γνωστικός κλάδος στη Βενετία.</a:t>
            </a:r>
            <a:endParaRPr lang="en-US" sz="1800" dirty="0"/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dirty="0" smtClean="0">
                <a:solidFill>
                  <a:prstClr val="black"/>
                </a:solidFill>
              </a:rPr>
              <a:t>Τον </a:t>
            </a:r>
            <a:r>
              <a:rPr lang="el-GR" b="1" dirty="0" smtClean="0">
                <a:solidFill>
                  <a:prstClr val="black"/>
                </a:solidFill>
              </a:rPr>
              <a:t>19</a:t>
            </a:r>
            <a:r>
              <a:rPr lang="el-GR" b="1" baseline="30000" dirty="0" smtClean="0">
                <a:solidFill>
                  <a:prstClr val="black"/>
                </a:solidFill>
              </a:rPr>
              <a:t>ο</a:t>
            </a:r>
            <a:r>
              <a:rPr lang="el-GR" dirty="0" smtClean="0">
                <a:solidFill>
                  <a:prstClr val="black"/>
                </a:solidFill>
              </a:rPr>
              <a:t> αιώνα, με τη βιομηχανική επανάσταση, η Λογιστική έγινε αναγκαία και άρχισε να διδάσκεται συστηματικά. Από τότε γνώρισε μεγάλη ανάπτυξη, διότι εξυπηρετούσε τον κόσμο των οικονομικών μονάδων.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l-GR" b="1" dirty="0" smtClean="0">
                <a:solidFill>
                  <a:prstClr val="black"/>
                </a:solidFill>
              </a:rPr>
              <a:t>Στις μέρες μας </a:t>
            </a:r>
            <a:r>
              <a:rPr lang="el-GR" dirty="0" smtClean="0">
                <a:solidFill>
                  <a:prstClr val="black"/>
                </a:solidFill>
              </a:rPr>
              <a:t>αποκτά ιδιαίτερη σημασία με δεδομένη τη χρήση των Η/Υ στις εργασίες της.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6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9E7463-3198-EE88-DE52-BAC2B766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04" y="304764"/>
            <a:ext cx="7259778" cy="609600"/>
          </a:xfrm>
        </p:spPr>
        <p:txBody>
          <a:bodyPr/>
          <a:lstStyle/>
          <a:p>
            <a:r>
              <a:rPr lang="el-GR" dirty="0" smtClean="0"/>
              <a:t>1.7.4. ΔΙΑΚΡΙΣΕΙΣ ΤΗΣ ΛΟΓΙΣΤΙΚΗΣ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99338-95E2-64DA-CEF9-63BAD7A13C1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04804" y="1302571"/>
            <a:ext cx="7661558" cy="2271886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l-GR" altLang="zh-CN" sz="2000" b="1" dirty="0" smtClean="0"/>
              <a:t>Δημόσια</a:t>
            </a:r>
            <a:r>
              <a:rPr lang="el-GR" altLang="zh-CN" sz="2000" dirty="0" smtClean="0"/>
              <a:t> και </a:t>
            </a:r>
            <a:r>
              <a:rPr lang="el-GR" altLang="zh-CN" sz="2000" b="1" dirty="0" smtClean="0"/>
              <a:t>Ιδιωτική</a:t>
            </a:r>
            <a:r>
              <a:rPr lang="el-GR" altLang="zh-CN" sz="2000" dirty="0" smtClean="0"/>
              <a:t>, ανάλογα με το δημόσιο ή όχι </a:t>
            </a:r>
            <a:r>
              <a:rPr lang="el-GR" altLang="zh-CN" sz="2000" u="sng" dirty="0" smtClean="0"/>
              <a:t>χαρακτήρα</a:t>
            </a:r>
            <a:r>
              <a:rPr lang="el-GR" altLang="zh-CN" sz="2000" dirty="0" smtClean="0"/>
              <a:t> της οικονομικής μονάδας.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altLang="zh-CN" sz="2000" dirty="0" smtClean="0"/>
              <a:t>Λογιστική </a:t>
            </a:r>
            <a:r>
              <a:rPr lang="el-GR" altLang="zh-CN" sz="2000" b="1" dirty="0" smtClean="0"/>
              <a:t>Ατομικών</a:t>
            </a:r>
            <a:r>
              <a:rPr lang="el-GR" altLang="zh-CN" sz="2000" dirty="0" smtClean="0"/>
              <a:t> Επιχειρήσεων και Λογιστική </a:t>
            </a:r>
            <a:r>
              <a:rPr lang="el-GR" altLang="zh-CN" sz="2000" b="1" dirty="0" smtClean="0"/>
              <a:t>Εταιρειών</a:t>
            </a:r>
            <a:r>
              <a:rPr lang="el-GR" altLang="zh-CN" sz="2000" dirty="0" smtClean="0"/>
              <a:t>, ανάλογα με τη </a:t>
            </a:r>
            <a:r>
              <a:rPr lang="el-GR" altLang="zh-CN" sz="2000" u="sng" dirty="0" smtClean="0"/>
              <a:t>νομική μορφή </a:t>
            </a:r>
            <a:r>
              <a:rPr lang="el-GR" altLang="zh-CN" sz="2000" dirty="0" smtClean="0"/>
              <a:t>της επιχείρησης.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altLang="zh-CN" sz="2000" b="1" dirty="0" smtClean="0"/>
              <a:t>Γενική</a:t>
            </a:r>
            <a:r>
              <a:rPr lang="el-GR" altLang="zh-CN" sz="2000" dirty="0" smtClean="0"/>
              <a:t> και </a:t>
            </a:r>
            <a:r>
              <a:rPr lang="el-GR" altLang="zh-CN" sz="2000" b="1" dirty="0" smtClean="0"/>
              <a:t>Ειδική</a:t>
            </a:r>
            <a:r>
              <a:rPr lang="el-GR" altLang="zh-CN" sz="2000" dirty="0" smtClean="0"/>
              <a:t>, ανάλογα με το </a:t>
            </a:r>
            <a:r>
              <a:rPr lang="el-GR" altLang="zh-CN" sz="2000" u="sng" dirty="0" smtClean="0"/>
              <a:t>περιεχόμενό</a:t>
            </a:r>
            <a:r>
              <a:rPr lang="el-GR" altLang="zh-CN" sz="2000" dirty="0" smtClean="0"/>
              <a:t> της.</a:t>
            </a:r>
            <a:endParaRPr lang="en-US" altLang="zh-CN" sz="2000" dirty="0"/>
          </a:p>
        </p:txBody>
      </p:sp>
      <p:pic>
        <p:nvPicPr>
          <p:cNvPr id="11" name="Picture Placeholder 10" descr="Two people engaged in conversation, one using a wheelchair.">
            <a:extLst>
              <a:ext uri="{FF2B5EF4-FFF2-40B4-BE49-F238E27FC236}">
                <a16:creationId xmlns:a16="http://schemas.microsoft.com/office/drawing/2014/main" id="{2C090841-DD22-F62B-EDCE-565E3DF7B9C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/>
        </p:blipFill>
        <p:spPr>
          <a:xfrm>
            <a:off x="8478982" y="825622"/>
            <a:ext cx="3271691" cy="5194161"/>
          </a:xfr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7D99338-95E2-64DA-CEF9-63BAD7A13C1C}"/>
              </a:ext>
            </a:extLst>
          </p:cNvPr>
          <p:cNvSpPr txBox="1">
            <a:spLocks/>
          </p:cNvSpPr>
          <p:nvPr/>
        </p:nvSpPr>
        <p:spPr>
          <a:xfrm>
            <a:off x="346369" y="3713005"/>
            <a:ext cx="7661558" cy="26185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zh-CN" sz="2000" dirty="0" smtClean="0"/>
              <a:t> </a:t>
            </a:r>
            <a:r>
              <a:rPr lang="el-GR" altLang="zh-CN" sz="1800" dirty="0" smtClean="0"/>
              <a:t>Οι </a:t>
            </a:r>
            <a:r>
              <a:rPr lang="el-GR" altLang="zh-CN" sz="1800" b="1" dirty="0" smtClean="0"/>
              <a:t>γενικές</a:t>
            </a:r>
            <a:r>
              <a:rPr lang="el-GR" altLang="zh-CN" sz="1800" dirty="0" smtClean="0"/>
              <a:t> </a:t>
            </a:r>
            <a:r>
              <a:rPr lang="el-GR" altLang="zh-CN" sz="1800" b="1" dirty="0" smtClean="0"/>
              <a:t>αρχές</a:t>
            </a:r>
            <a:r>
              <a:rPr lang="el-GR" altLang="zh-CN" sz="1800" dirty="0" smtClean="0"/>
              <a:t>, με τις οποίες θα ασχοληθούμε, αποτελούν το σύνολο των γενικών κανόνων που θεωρούνται απαραίτητοι για την παρακολούθηση της οικονομικής δράσης κάθε είδους οικονομικής μονάδας.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Η </a:t>
            </a:r>
            <a:r>
              <a:rPr lang="el-GR" altLang="zh-CN" sz="1800" b="1" dirty="0" smtClean="0"/>
              <a:t>ειδική</a:t>
            </a:r>
            <a:r>
              <a:rPr lang="el-GR" altLang="zh-CN" sz="1800" dirty="0" smtClean="0"/>
              <a:t> </a:t>
            </a:r>
            <a:r>
              <a:rPr lang="el-GR" altLang="zh-CN" sz="1800" b="1" dirty="0" smtClean="0"/>
              <a:t>λογιστική</a:t>
            </a:r>
            <a:r>
              <a:rPr lang="el-GR" altLang="zh-CN" sz="1800" dirty="0" smtClean="0"/>
              <a:t> μελετά ειδικά θέματα που απορρέουν από τις ιδιαιτερότητες των κλάδων των οικονομικών μονάδων και </a:t>
            </a:r>
            <a:r>
              <a:rPr lang="el-GR" altLang="zh-CN" sz="1800" dirty="0" smtClean="0"/>
              <a:t>διακρίνεται </a:t>
            </a:r>
            <a:r>
              <a:rPr lang="el-GR" altLang="zh-CN" sz="1800" dirty="0" smtClean="0"/>
              <a:t>σε ναυτιλιακή, τραπεζική, ξενοδοχειακή κτλ.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2266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96E95-9B0C-4EC1-9980-C3F4F6A5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401782"/>
            <a:ext cx="6863594" cy="1108363"/>
          </a:xfrm>
        </p:spPr>
        <p:txBody>
          <a:bodyPr/>
          <a:lstStyle/>
          <a:p>
            <a:pPr algn="ctr"/>
            <a:r>
              <a:rPr lang="el-GR" dirty="0" smtClean="0"/>
              <a:t>1.7.5 ΛΟΓΙΣΤΙΚΗ &amp; ΑΛΛΕΣ ΕΠΙΣΤΗΜΕΣ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B56FB-552F-5A4B-085F-DC35C50D474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17013" y="1850033"/>
            <a:ext cx="7638513" cy="3719494"/>
          </a:xfrm>
        </p:spPr>
        <p:txBody>
          <a:bodyPr lIns="0" tIns="0" rIns="0" bIns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Η λογιστική κατατάσσεται στην </a:t>
            </a:r>
            <a:r>
              <a:rPr lang="el-GR" altLang="zh-CN" sz="1800" b="1" dirty="0" smtClean="0"/>
              <a:t>οικονομική επιστήμη </a:t>
            </a:r>
            <a:r>
              <a:rPr lang="el-GR" altLang="zh-CN" sz="1800" dirty="0" smtClean="0"/>
              <a:t>και αποτελεί εφαρμοσμένο κλάδο της.</a:t>
            </a:r>
          </a:p>
          <a:p>
            <a:pPr algn="just"/>
            <a:endParaRPr lang="el-GR" altLang="zh-CN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Η λογιστική σχετίζεται και με άλλους κλάδους της επιστήμης, όπως είναι το </a:t>
            </a:r>
            <a:r>
              <a:rPr lang="el-GR" altLang="zh-CN" sz="1800" b="1" dirty="0" smtClean="0"/>
              <a:t>δίκαιο</a:t>
            </a:r>
            <a:r>
              <a:rPr lang="el-GR" altLang="zh-CN" sz="1800" dirty="0" smtClean="0"/>
              <a:t>, τα </a:t>
            </a:r>
            <a:r>
              <a:rPr lang="el-GR" altLang="zh-CN" sz="1800" b="1" dirty="0" smtClean="0"/>
              <a:t>μαθηματικά</a:t>
            </a:r>
            <a:r>
              <a:rPr lang="el-GR" altLang="zh-CN" sz="1800" dirty="0" smtClean="0"/>
              <a:t>, η </a:t>
            </a:r>
            <a:r>
              <a:rPr lang="el-GR" altLang="zh-CN" sz="1800" b="1" dirty="0" smtClean="0"/>
              <a:t>στατιστική</a:t>
            </a:r>
            <a:r>
              <a:rPr lang="el-GR" altLang="zh-CN" sz="1800" dirty="0" smtClean="0"/>
              <a:t>, η </a:t>
            </a:r>
            <a:r>
              <a:rPr lang="el-GR" altLang="zh-CN" sz="1800" b="1" dirty="0" smtClean="0"/>
              <a:t>οργάνωση και διοίκηση των επιχειρήσεων</a:t>
            </a:r>
            <a:r>
              <a:rPr lang="el-GR" altLang="zh-CN" sz="1800" dirty="0" smtClean="0"/>
              <a:t>, η επιστήμη των </a:t>
            </a:r>
            <a:r>
              <a:rPr lang="el-GR" altLang="zh-CN" sz="1800" b="1" dirty="0" smtClean="0"/>
              <a:t>ηλεκτρονικών υπολογιστών</a:t>
            </a:r>
            <a:r>
              <a:rPr lang="el-GR" altLang="zh-CN" sz="1800" dirty="0" smtClean="0"/>
              <a:t>.</a:t>
            </a:r>
          </a:p>
          <a:p>
            <a:pPr algn="just"/>
            <a:endParaRPr lang="el-GR" altLang="zh-CN" sz="18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altLang="zh-CN" sz="1800" dirty="0" smtClean="0"/>
              <a:t>Η </a:t>
            </a:r>
            <a:r>
              <a:rPr lang="el-GR" altLang="zh-CN" sz="1800" b="1" dirty="0" smtClean="0"/>
              <a:t>Μακροοικονομική</a:t>
            </a:r>
            <a:r>
              <a:rPr lang="el-GR" altLang="zh-CN" sz="1800" dirty="0" smtClean="0"/>
              <a:t> βασίζεται σε λογιστικά δεδομένα για να προσδιορίσει τα περισσότερα μακροοικονομικά μεγέθη.</a:t>
            </a:r>
            <a:endParaRPr lang="en-US" altLang="zh-CN" sz="1800" dirty="0"/>
          </a:p>
        </p:txBody>
      </p:sp>
      <p:pic>
        <p:nvPicPr>
          <p:cNvPr id="14" name="Picture Placeholder 13" descr="Two people collaborating at a computer.">
            <a:extLst>
              <a:ext uri="{FF2B5EF4-FFF2-40B4-BE49-F238E27FC236}">
                <a16:creationId xmlns:a16="http://schemas.microsoft.com/office/drawing/2014/main" id="{4A5C565C-5FD3-821D-1BF8-583E98BD9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/>
        </p:blipFill>
        <p:spPr>
          <a:xfrm>
            <a:off x="8204509" y="948446"/>
            <a:ext cx="3889034" cy="4947900"/>
          </a:xfrm>
        </p:spPr>
      </p:pic>
    </p:spTree>
    <p:extLst>
      <p:ext uri="{BB962C8B-B14F-4D97-AF65-F5344CB8AC3E}">
        <p14:creationId xmlns:p14="http://schemas.microsoft.com/office/powerpoint/2010/main" val="425432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231886-881B-E86D-4D3F-0DB20843F1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D9FF6D-6EFB-B599-B543-7360273A7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7A93B-03D1-40CF-B4D6-CA919F2B8B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Picture Placeholder 8" descr="Person in library with a stack of books">
            <a:extLst>
              <a:ext uri="{FF2B5EF4-FFF2-40B4-BE49-F238E27FC236}">
                <a16:creationId xmlns:a16="http://schemas.microsoft.com/office/drawing/2014/main" id="{52E2BA45-7E40-5639-6B6F-7FE2D4E5C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5" b="115"/>
          <a:stretch>
            <a:fillRect/>
          </a:stretch>
        </p:blipFill>
        <p:spPr>
          <a:xfrm>
            <a:off x="566928" y="640080"/>
            <a:ext cx="2508781" cy="621792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269964" y="695510"/>
            <a:ext cx="6799811" cy="731520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chemeClr val="accent6">
                    <a:lumMod val="50000"/>
                  </a:schemeClr>
                </a:solidFill>
              </a:rPr>
              <a:t>1.7.6. Ο ΡΟΛΟΣ ΤΟΥ ΛΟΓΙΣΤΗ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0836" y="2133600"/>
            <a:ext cx="75948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3000"/>
              </a:spcAft>
            </a:pPr>
            <a:r>
              <a:rPr lang="el-GR" sz="2200" dirty="0" smtClean="0"/>
              <a:t>     Ο ρόλος του λογιστή στην επιχείρηση είναι πολύ σημαντικός. Αυτό, διότι ο λογιστής είναι εκείνος που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συλλέγει</a:t>
            </a:r>
            <a:r>
              <a:rPr lang="el-GR" sz="2200" dirty="0" smtClean="0"/>
              <a:t> τις διάφορες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πληροφορίες</a:t>
            </a:r>
            <a:r>
              <a:rPr lang="el-GR" sz="2200" dirty="0" smtClean="0"/>
              <a:t> από τα λογιστικά βιβλία που τηρεί και είναι σε θέση να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τις</a:t>
            </a:r>
            <a:r>
              <a:rPr lang="el-GR" sz="2200" b="1" dirty="0" smtClean="0"/>
              <a:t>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αξιολογεί</a:t>
            </a:r>
            <a:r>
              <a:rPr lang="el-GR" sz="2200" b="1" dirty="0" smtClean="0"/>
              <a:t> </a:t>
            </a:r>
            <a:r>
              <a:rPr lang="el-GR" sz="2200" dirty="0" smtClean="0"/>
              <a:t>πρώτος, καθώς και να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προτείνει</a:t>
            </a:r>
            <a:r>
              <a:rPr lang="el-GR" sz="2200" dirty="0" smtClean="0"/>
              <a:t> τις καλύτερες </a:t>
            </a:r>
            <a:r>
              <a:rPr lang="el-GR" sz="2200" b="1" dirty="0" smtClean="0">
                <a:solidFill>
                  <a:schemeClr val="accent6">
                    <a:lumMod val="50000"/>
                  </a:schemeClr>
                </a:solidFill>
              </a:rPr>
              <a:t>λύσεις</a:t>
            </a:r>
            <a:r>
              <a:rPr lang="el-GR" sz="2200" dirty="0" smtClean="0"/>
              <a:t> σε θέματα διοίκησης.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807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0B7E4-87D1-9DF8-2BCD-A6817232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421" y="3206496"/>
            <a:ext cx="3037469" cy="426720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n-US" dirty="0"/>
          </a:p>
        </p:txBody>
      </p:sp>
      <p:pic>
        <p:nvPicPr>
          <p:cNvPr id="8" name="Picture Placeholder 7" descr="A low angle view of a building">
            <a:extLst>
              <a:ext uri="{FF2B5EF4-FFF2-40B4-BE49-F238E27FC236}">
                <a16:creationId xmlns:a16="http://schemas.microsoft.com/office/drawing/2014/main" id="{AFF7F30A-06E2-1254-EFDC-365D67894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04" y="640080"/>
            <a:ext cx="4723569" cy="555955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E01D7-D5A2-573E-0B3E-82CCD82A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F77D0-C28E-4573-88F0-0A30FF98888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B564D-A64D-582E-17B4-676B584068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3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4.xml><?xml version="1.0" encoding="utf-8"?>
<a:theme xmlns:a="http://schemas.openxmlformats.org/drawingml/2006/main" name="Custom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ompany overview001">
      <a:majorFont>
        <a:latin typeface="Franklin Gothic Heavy"/>
        <a:ea typeface=""/>
        <a:cs typeface=""/>
      </a:majorFont>
      <a:minorFont>
        <a:latin typeface="Arial"/>
        <a:ea typeface=""/>
        <a:cs typeface=""/>
      </a:minorFont>
    </a:fontScheme>
    <a:fmtScheme name="OfficePL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PLUS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533</Words>
  <Application>Microsoft Office PowerPoint</Application>
  <PresentationFormat>Widescreen</PresentationFormat>
  <Paragraphs>44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Arial</vt:lpstr>
      <vt:lpstr>Arial Black</vt:lpstr>
      <vt:lpstr>Avenir Next LT Pro</vt:lpstr>
      <vt:lpstr>Avenir Next LT Pro Light</vt:lpstr>
      <vt:lpstr>Calibri</vt:lpstr>
      <vt:lpstr>Calibri Light</vt:lpstr>
      <vt:lpstr>Century Gothic</vt:lpstr>
      <vt:lpstr>Franklin Gothic Heavy</vt:lpstr>
      <vt:lpstr>Trade Gothic Next Cond</vt:lpstr>
      <vt:lpstr>Trade Gothic Next Light</vt:lpstr>
      <vt:lpstr>Office Theme</vt:lpstr>
      <vt:lpstr>light_modernist</vt:lpstr>
      <vt:lpstr>1_Portal</vt:lpstr>
      <vt:lpstr>Custom</vt:lpstr>
      <vt:lpstr>1.7</vt:lpstr>
      <vt:lpstr>1.7.1. Έννοια της Λογιστικής</vt:lpstr>
      <vt:lpstr>1.7.2. Σκοποί της Λογιστικής</vt:lpstr>
      <vt:lpstr>1.7.3. ΕΞΕΛΙΞΗ ΤΗΣ ΛΟΓΙΣΤΙΚΗΣ</vt:lpstr>
      <vt:lpstr>1.7.4. ΔΙΑΚΡΙΣΕΙΣ ΤΗΣ ΛΟΓΙΣΤΙΚΗΣ</vt:lpstr>
      <vt:lpstr>1.7.5 ΛΟΓΙΣΤΙΚΗ &amp; ΑΛΛΕΣ ΕΠΙΣΤΗΜΕΣ </vt:lpstr>
      <vt:lpstr>PowerPoint Presentation</vt:lpstr>
      <vt:lpstr>ΤΕΛΟΣ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1.7.</dc:title>
  <dc:creator>pkara</dc:creator>
  <cp:lastModifiedBy>pkara</cp:lastModifiedBy>
  <cp:revision>21</cp:revision>
  <dcterms:created xsi:type="dcterms:W3CDTF">2025-09-14T14:32:01Z</dcterms:created>
  <dcterms:modified xsi:type="dcterms:W3CDTF">2025-10-04T10:02:21Z</dcterms:modified>
</cp:coreProperties>
</file>